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8"/>
  </p:notesMasterIdLst>
  <p:sldIdLst>
    <p:sldId id="256" r:id="rId6"/>
    <p:sldId id="2147482892" r:id="rId7"/>
  </p:sldIdLst>
  <p:sldSz cx="18288000" cy="10287000"/>
  <p:notesSz cx="6858000" cy="9144000"/>
  <p:embeddedFontLst>
    <p:embeddedFont>
      <p:font typeface="Acumin Pro" panose="020B0604020202020204" charset="0"/>
      <p:regular r:id="rId9"/>
      <p:bold r:id="rId10"/>
      <p:italic r:id="rId11"/>
      <p:boldItalic r:id="rId12"/>
    </p:embeddedFont>
    <p:embeddedFont>
      <p:font typeface="Acumin Pro Black" panose="020B0604020202020204" charset="0"/>
      <p:bold r:id="rId13"/>
      <p:boldItalic r:id="rId14"/>
    </p:embeddedFont>
    <p:embeddedFont>
      <p:font typeface="Acumin Pro Semibold" panose="020B0604020202020204" charset="0"/>
      <p:bold r:id="rId15"/>
      <p:boldItalic r:id="rId16"/>
    </p:embeddedFont>
    <p:embeddedFont>
      <p:font typeface="Kollektif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0F81C-2EE9-44A7-A28D-25F6B61D819A}" v="3" dt="2025-11-05T15:31:09.158"/>
    <p1510:client id="{6A337FEB-7B59-40B4-A47D-D4362FB95F3A}" v="2" dt="2025-11-05T15:36:03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8917" autoAdjust="0"/>
  </p:normalViewPr>
  <p:slideViewPr>
    <p:cSldViewPr>
      <p:cViewPr varScale="1">
        <p:scale>
          <a:sx n="39" d="100"/>
          <a:sy n="39" d="100"/>
        </p:scale>
        <p:origin x="9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64F79-F137-419C-8CEC-B413EBDE892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E358-7BE9-426A-AF3A-AEB08E447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3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QR Code: Goes to the Ida C Koran page on the Ecolab Giving Site, if they’d like to make a donation.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FE358-7BE9-426A-AF3A-AEB08E4473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1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6BD75-FC91-D211-E848-764EFFB42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13ABBE-4B47-C095-87CB-645B60A9EA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88E84-DB2B-8447-737F-DE1885205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QR Code: Goes to the Ida C Koran page on the Ecolab Giving Site, if they’d like to make a donation.</a:t>
            </a:r>
          </a:p>
          <a:p>
            <a:endParaRPr lang="en-US" dirty="0"/>
          </a:p>
          <a:p>
            <a:r>
              <a:rPr lang="en-US" dirty="0"/>
              <a:t>- </a:t>
            </a:r>
            <a:r>
              <a:rPr lang="en-US" b="1" dirty="0"/>
              <a:t>Donation Match</a:t>
            </a:r>
            <a:r>
              <a:rPr lang="en-US" dirty="0"/>
              <a:t>:  100% match opportunity Only for donations made ON the Ecolab Giving Site, up to $1000 per calendar year.  Some match restrictions apply.  Check out Community Impact on INSIDE Ecolab for more details</a:t>
            </a:r>
          </a:p>
          <a:p>
            <a:endParaRPr lang="en-US" dirty="0"/>
          </a:p>
          <a:p>
            <a:r>
              <a:rPr lang="en-US" dirty="0"/>
              <a:t>- </a:t>
            </a:r>
            <a:r>
              <a:rPr lang="en-US" b="1" dirty="0"/>
              <a:t>Dollars for Doers Volunteer Grant Opportunity: </a:t>
            </a:r>
            <a:r>
              <a:rPr lang="en-US" dirty="0"/>
              <a:t>Don’t forget to log your volunteer hours and take advantage of the Dollars for Doers Incentive- $25 for each volunteer hour logged, up to $1000/employee/calendar year.  Can then redeem those grants towards the nonprofit of your choice using the Ecolab Giving Site.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E552C-7FED-B283-7DC9-7408A5B3A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C3F56-D2DB-424E-9989-AF11DC652D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2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31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rrow Up_s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03003-5204-4CCA-08E5-4B3C220E9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942"/>
          <a:stretch/>
        </p:blipFill>
        <p:spPr>
          <a:xfrm>
            <a:off x="-2157" y="0"/>
            <a:ext cx="18288000" cy="1028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A5644E-1350-517D-F05B-48537EB44A09}"/>
              </a:ext>
            </a:extLst>
          </p:cNvPr>
          <p:cNvSpPr/>
          <p:nvPr userDrawn="1"/>
        </p:nvSpPr>
        <p:spPr>
          <a:xfrm>
            <a:off x="3294807" y="0"/>
            <a:ext cx="9029700" cy="10287000"/>
          </a:xfrm>
          <a:prstGeom prst="rect">
            <a:avLst/>
          </a:prstGeom>
          <a:gradFill>
            <a:gsLst>
              <a:gs pos="61000">
                <a:srgbClr val="FFFFFF">
                  <a:alpha val="74000"/>
                </a:srgbClr>
              </a:gs>
              <a:gs pos="2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A380B0D-089F-720E-8852-E90756663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6177" cy="1028700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0FAECA6-D895-C49B-0490-D73024151C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933217"/>
            <a:ext cx="9029700" cy="4114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8250"/>
              </a:lnSpc>
              <a:buNone/>
              <a:defRPr sz="7500" b="1">
                <a:solidFill>
                  <a:schemeClr val="bg1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806A172-03BA-022E-1596-558C1CC123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99" y="9044979"/>
            <a:ext cx="2400300" cy="459105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A6599C-8756-BDEF-AC3E-31DAF292AE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9" y="7397597"/>
            <a:ext cx="46863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FAF069-53EB-1620-A726-FB18028129DE}"/>
              </a:ext>
            </a:extLst>
          </p:cNvPr>
          <p:cNvCxnSpPr>
            <a:cxnSpLocks/>
          </p:cNvCxnSpPr>
          <p:nvPr userDrawn="1"/>
        </p:nvCxnSpPr>
        <p:spPr>
          <a:xfrm>
            <a:off x="914399" y="5325144"/>
            <a:ext cx="708660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734812E2-1832-53E3-738D-4AF8D3ED2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5599230"/>
            <a:ext cx="7086602" cy="13732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947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rrow Up_sa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0A0A0E-34E4-3A0C-1555-464DDABCC1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052" b="-65"/>
          <a:stretch/>
        </p:blipFill>
        <p:spPr>
          <a:xfrm>
            <a:off x="-2157" y="0"/>
            <a:ext cx="18288000" cy="1028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A5644E-1350-517D-F05B-48537EB44A09}"/>
              </a:ext>
            </a:extLst>
          </p:cNvPr>
          <p:cNvSpPr/>
          <p:nvPr userDrawn="1"/>
        </p:nvSpPr>
        <p:spPr>
          <a:xfrm>
            <a:off x="3294807" y="0"/>
            <a:ext cx="9029700" cy="10287000"/>
          </a:xfrm>
          <a:prstGeom prst="rect">
            <a:avLst/>
          </a:prstGeom>
          <a:gradFill>
            <a:gsLst>
              <a:gs pos="61000">
                <a:srgbClr val="FFFFFF">
                  <a:alpha val="74000"/>
                </a:srgbClr>
              </a:gs>
              <a:gs pos="2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FA10828-48E3-F298-E896-4B7A666A9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6177" cy="10287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EBE504-5A8D-3986-42AF-AC798A6F76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99" y="9044979"/>
            <a:ext cx="2400300" cy="459105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22638E8-32BA-E69A-70C5-953811626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9" y="7397597"/>
            <a:ext cx="46863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7A147E5-5407-E8D7-4661-4E521E1FAA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933217"/>
            <a:ext cx="9029700" cy="4114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8250"/>
              </a:lnSpc>
              <a:buNone/>
              <a:defRPr sz="7500" b="1">
                <a:solidFill>
                  <a:schemeClr val="bg1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CBE945-A9EC-1D3E-8EFD-A249F929C7F6}"/>
              </a:ext>
            </a:extLst>
          </p:cNvPr>
          <p:cNvCxnSpPr>
            <a:cxnSpLocks/>
          </p:cNvCxnSpPr>
          <p:nvPr userDrawn="1"/>
        </p:nvCxnSpPr>
        <p:spPr>
          <a:xfrm>
            <a:off x="914399" y="5325144"/>
            <a:ext cx="708660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4AEDF7F7-01AC-6E26-B6F2-06222933D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5599230"/>
            <a:ext cx="7086602" cy="13732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277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Arrow Down_s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8250AD-D484-598D-30B3-1EB4C7BDE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412"/>
          <a:stretch/>
        </p:blipFill>
        <p:spPr>
          <a:xfrm>
            <a:off x="-2157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A80255-A299-71C4-C7B8-7DC68E8B4690}"/>
              </a:ext>
            </a:extLst>
          </p:cNvPr>
          <p:cNvSpPr/>
          <p:nvPr userDrawn="1"/>
        </p:nvSpPr>
        <p:spPr>
          <a:xfrm>
            <a:off x="5029198" y="0"/>
            <a:ext cx="7658108" cy="10287000"/>
          </a:xfrm>
          <a:prstGeom prst="rect">
            <a:avLst/>
          </a:prstGeom>
          <a:gradFill>
            <a:gsLst>
              <a:gs pos="61000">
                <a:srgbClr val="FFFFFF">
                  <a:alpha val="74000"/>
                </a:srgbClr>
              </a:gs>
              <a:gs pos="2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9423D38-F622-A28D-A8BC-E964C0CAF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6175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1FDA2E-F751-C7C3-1C17-755C6C2E93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99" y="9044979"/>
            <a:ext cx="2400300" cy="459105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021288A-CBE3-7166-086A-6D9176D68A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831355"/>
            <a:ext cx="8412480" cy="4114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8250"/>
              </a:lnSpc>
              <a:buNone/>
              <a:defRPr sz="7500" b="1">
                <a:solidFill>
                  <a:schemeClr val="bg1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7F21E0F-0563-3965-BE2B-306AFD22F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6457112"/>
            <a:ext cx="8412482" cy="1119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9F69A5-B27D-FBAB-0CB9-409F481F7C77}"/>
              </a:ext>
            </a:extLst>
          </p:cNvPr>
          <p:cNvCxnSpPr>
            <a:cxnSpLocks/>
          </p:cNvCxnSpPr>
          <p:nvPr userDrawn="1"/>
        </p:nvCxnSpPr>
        <p:spPr>
          <a:xfrm>
            <a:off x="914399" y="6223599"/>
            <a:ext cx="84124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905EF7B-7E23-A2CB-4A96-2DA393B22F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8" y="7873697"/>
            <a:ext cx="8412479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21745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Arrow Down_sa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2E3D2A-0EEB-3997-8CC7-632ED1DA3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506"/>
          <a:stretch/>
        </p:blipFill>
        <p:spPr>
          <a:xfrm>
            <a:off x="2180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BBFD9B-A7B6-9BC3-D6A8-22E82891FF15}"/>
              </a:ext>
            </a:extLst>
          </p:cNvPr>
          <p:cNvSpPr/>
          <p:nvPr userDrawn="1"/>
        </p:nvSpPr>
        <p:spPr>
          <a:xfrm>
            <a:off x="5029198" y="0"/>
            <a:ext cx="7658108" cy="10287000"/>
          </a:xfrm>
          <a:prstGeom prst="rect">
            <a:avLst/>
          </a:prstGeom>
          <a:gradFill>
            <a:gsLst>
              <a:gs pos="61000">
                <a:srgbClr val="FFFFFF">
                  <a:alpha val="74000"/>
                </a:srgbClr>
              </a:gs>
              <a:gs pos="2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ED8871A-EB6F-54EA-3EBA-959943AC1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6175" cy="10287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A85B032-EB22-A9FE-E208-8EA3628F3B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99" y="9044979"/>
            <a:ext cx="2400300" cy="459105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0ABAC81-F823-EDD6-C280-CC917CA2B9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8" y="7873697"/>
            <a:ext cx="8412479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29AB496-1534-D4D6-6564-FCFE9EB5A3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831355"/>
            <a:ext cx="8412480" cy="4114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8250"/>
              </a:lnSpc>
              <a:buNone/>
              <a:defRPr sz="7500" b="1">
                <a:solidFill>
                  <a:schemeClr val="bg1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748C845-63EF-47F6-8693-AA5DD6EDE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6457112"/>
            <a:ext cx="8412482" cy="1119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DCAAC0-10F4-37C3-2727-A9DCD4753ABE}"/>
              </a:ext>
            </a:extLst>
          </p:cNvPr>
          <p:cNvCxnSpPr>
            <a:cxnSpLocks/>
          </p:cNvCxnSpPr>
          <p:nvPr userDrawn="1"/>
        </p:nvCxnSpPr>
        <p:spPr>
          <a:xfrm>
            <a:off x="914399" y="6223599"/>
            <a:ext cx="84124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239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Arrow Down_sampl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2E3D2A-0EEB-3997-8CC7-632ED1DA3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972" y="0"/>
            <a:ext cx="11111028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BBFD9B-A7B6-9BC3-D6A8-22E82891FF15}"/>
              </a:ext>
            </a:extLst>
          </p:cNvPr>
          <p:cNvSpPr/>
          <p:nvPr userDrawn="1"/>
        </p:nvSpPr>
        <p:spPr>
          <a:xfrm>
            <a:off x="5029198" y="0"/>
            <a:ext cx="7658108" cy="10287000"/>
          </a:xfrm>
          <a:prstGeom prst="rect">
            <a:avLst/>
          </a:prstGeom>
          <a:gradFill>
            <a:gsLst>
              <a:gs pos="61000">
                <a:srgbClr val="FFFFFF">
                  <a:alpha val="74000"/>
                </a:srgbClr>
              </a:gs>
              <a:gs pos="2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ED8871A-EB6F-54EA-3EBA-959943AC1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6175" cy="10287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A85B032-EB22-A9FE-E208-8EA3628F3B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99" y="9044979"/>
            <a:ext cx="2400300" cy="459105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0ABAC81-F823-EDD6-C280-CC917CA2B9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8" y="7873697"/>
            <a:ext cx="8412479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29AB496-1534-D4D6-6564-FCFE9EB5A3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831355"/>
            <a:ext cx="8412480" cy="4114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8250"/>
              </a:lnSpc>
              <a:buNone/>
              <a:defRPr sz="7500" b="1">
                <a:solidFill>
                  <a:schemeClr val="bg1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748C845-63EF-47F6-8693-AA5DD6EDE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6457112"/>
            <a:ext cx="8412482" cy="1119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DCAAC0-10F4-37C3-2727-A9DCD4753ABE}"/>
              </a:ext>
            </a:extLst>
          </p:cNvPr>
          <p:cNvCxnSpPr>
            <a:cxnSpLocks/>
          </p:cNvCxnSpPr>
          <p:nvPr userDrawn="1"/>
        </p:nvCxnSpPr>
        <p:spPr>
          <a:xfrm>
            <a:off x="914399" y="6223599"/>
            <a:ext cx="84124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04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Arrow Down_sample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2E3D2A-0EEB-3997-8CC7-632ED1DA3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3"/>
          <a:stretch/>
        </p:blipFill>
        <p:spPr>
          <a:xfrm>
            <a:off x="5120636" y="0"/>
            <a:ext cx="13299057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BBFD9B-A7B6-9BC3-D6A8-22E82891FF15}"/>
              </a:ext>
            </a:extLst>
          </p:cNvPr>
          <p:cNvSpPr/>
          <p:nvPr userDrawn="1"/>
        </p:nvSpPr>
        <p:spPr>
          <a:xfrm>
            <a:off x="5029198" y="0"/>
            <a:ext cx="7658108" cy="10287000"/>
          </a:xfrm>
          <a:prstGeom prst="rect">
            <a:avLst/>
          </a:prstGeom>
          <a:gradFill>
            <a:gsLst>
              <a:gs pos="61000">
                <a:srgbClr val="FFFFFF">
                  <a:alpha val="74000"/>
                </a:srgbClr>
              </a:gs>
              <a:gs pos="2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ED8871A-EB6F-54EA-3EBA-959943AC1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6175" cy="10287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A85B032-EB22-A9FE-E208-8EA3628F3B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99" y="9044979"/>
            <a:ext cx="2400300" cy="459105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0ABAC81-F823-EDD6-C280-CC917CA2B9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8" y="7873697"/>
            <a:ext cx="8412479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29AB496-1534-D4D6-6564-FCFE9EB5A3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831355"/>
            <a:ext cx="8412480" cy="4114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8250"/>
              </a:lnSpc>
              <a:buNone/>
              <a:defRPr sz="7500" b="1">
                <a:solidFill>
                  <a:schemeClr val="bg1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748C845-63EF-47F6-8693-AA5DD6EDE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6457112"/>
            <a:ext cx="8412482" cy="1119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DCAAC0-10F4-37C3-2727-A9DCD4753ABE}"/>
              </a:ext>
            </a:extLst>
          </p:cNvPr>
          <p:cNvCxnSpPr>
            <a:cxnSpLocks/>
          </p:cNvCxnSpPr>
          <p:nvPr userDrawn="1"/>
        </p:nvCxnSpPr>
        <p:spPr>
          <a:xfrm>
            <a:off x="914399" y="6223599"/>
            <a:ext cx="84124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63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Arrow Down_sample 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2E3D2A-0EEB-3997-8CC7-632ED1DA3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212" y="0"/>
            <a:ext cx="12490788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BBFD9B-A7B6-9BC3-D6A8-22E82891FF15}"/>
              </a:ext>
            </a:extLst>
          </p:cNvPr>
          <p:cNvSpPr/>
          <p:nvPr userDrawn="1"/>
        </p:nvSpPr>
        <p:spPr>
          <a:xfrm>
            <a:off x="5029198" y="0"/>
            <a:ext cx="7658108" cy="10287000"/>
          </a:xfrm>
          <a:prstGeom prst="rect">
            <a:avLst/>
          </a:prstGeom>
          <a:gradFill>
            <a:gsLst>
              <a:gs pos="61000">
                <a:srgbClr val="FFFFFF">
                  <a:alpha val="74000"/>
                </a:srgbClr>
              </a:gs>
              <a:gs pos="2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ED8871A-EB6F-54EA-3EBA-959943AC1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6175" cy="10287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A85B032-EB22-A9FE-E208-8EA3628F3B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99" y="9044979"/>
            <a:ext cx="2400300" cy="459105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0ABAC81-F823-EDD6-C280-CC917CA2B9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8" y="7873697"/>
            <a:ext cx="8412479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29AB496-1534-D4D6-6564-FCFE9EB5A3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831355"/>
            <a:ext cx="8412480" cy="4114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8250"/>
              </a:lnSpc>
              <a:buNone/>
              <a:defRPr sz="7500" b="1">
                <a:solidFill>
                  <a:schemeClr val="bg1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748C845-63EF-47F6-8693-AA5DD6EDE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6457112"/>
            <a:ext cx="8412482" cy="1119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DCAAC0-10F4-37C3-2727-A9DCD4753ABE}"/>
              </a:ext>
            </a:extLst>
          </p:cNvPr>
          <p:cNvCxnSpPr>
            <a:cxnSpLocks/>
          </p:cNvCxnSpPr>
          <p:nvPr userDrawn="1"/>
        </p:nvCxnSpPr>
        <p:spPr>
          <a:xfrm>
            <a:off x="914399" y="6223599"/>
            <a:ext cx="84124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549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No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96A1E65-4FFA-457D-EA99-AE8FE15D4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3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53BA8720-C6A8-A816-3A46-09D2930CC735}"/>
              </a:ext>
            </a:extLst>
          </p:cNvPr>
          <p:cNvSpPr/>
          <p:nvPr userDrawn="1"/>
        </p:nvSpPr>
        <p:spPr>
          <a:xfrm rot="5400000" flipV="1">
            <a:off x="14876399" y="6875395"/>
            <a:ext cx="3421643" cy="340157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EFEFEF"/>
              </a:solidFill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396631E6-CD73-B967-B031-D8D171E32797}"/>
              </a:ext>
            </a:extLst>
          </p:cNvPr>
          <p:cNvSpPr/>
          <p:nvPr userDrawn="1"/>
        </p:nvSpPr>
        <p:spPr>
          <a:xfrm rot="16200000">
            <a:off x="11409770" y="20227"/>
            <a:ext cx="6898467" cy="685799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EFEFE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F869CB-0E38-388B-E91D-934A88E9DA7C}"/>
              </a:ext>
            </a:extLst>
          </p:cNvPr>
          <p:cNvGrpSpPr/>
          <p:nvPr userDrawn="1"/>
        </p:nvGrpSpPr>
        <p:grpSpPr>
          <a:xfrm>
            <a:off x="914399" y="2827217"/>
            <a:ext cx="12245894" cy="3372050"/>
            <a:chOff x="609599" y="2110953"/>
            <a:chExt cx="5608321" cy="224803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1448AEE-2C15-6455-8925-570A3A9EBA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" y="4358986"/>
              <a:ext cx="560832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7BA2F36-A50B-56AF-9429-3E813B0F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" y="2110953"/>
              <a:ext cx="560832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3130677-D6A7-E2C8-17DA-63CDD1B484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221" y="2922595"/>
            <a:ext cx="12230072" cy="31525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8250"/>
              </a:lnSpc>
              <a:buNone/>
              <a:defRPr sz="7500" b="1">
                <a:solidFill>
                  <a:schemeClr val="bg1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divider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0937CE1-3855-05A4-EF08-94E261351D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99" y="9044979"/>
            <a:ext cx="2400300" cy="45910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40BC33C8-B2D5-F168-C49D-4FB35C28B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6457497"/>
            <a:ext cx="12245894" cy="1119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70C6CE6-C93F-F480-BF05-F14DE202F0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9" y="7891667"/>
            <a:ext cx="12245892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04593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ement Slide_Light_s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2E3D2A-0EEB-3997-8CC7-632ED1DA3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93" y="-9"/>
            <a:ext cx="16859249" cy="10287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F10FD3-3C4D-E283-584D-9CCB397621F6}"/>
              </a:ext>
            </a:extLst>
          </p:cNvPr>
          <p:cNvSpPr/>
          <p:nvPr userDrawn="1"/>
        </p:nvSpPr>
        <p:spPr>
          <a:xfrm>
            <a:off x="-4" y="0"/>
            <a:ext cx="9144002" cy="10287000"/>
          </a:xfrm>
          <a:prstGeom prst="rect">
            <a:avLst/>
          </a:prstGeom>
          <a:gradFill>
            <a:gsLst>
              <a:gs pos="68000">
                <a:schemeClr val="bg1">
                  <a:alpha val="40000"/>
                </a:schemeClr>
              </a:gs>
              <a:gs pos="30000">
                <a:schemeClr val="bg1"/>
              </a:gs>
              <a:gs pos="9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3130677-D6A7-E2C8-17DA-63CDD1B484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1645" y="1993793"/>
            <a:ext cx="7086600" cy="31525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7800"/>
              </a:lnSpc>
              <a:buNone/>
              <a:defRPr sz="7200" b="1">
                <a:solidFill>
                  <a:schemeClr val="tx2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D0924B-C74F-92D9-692D-F8E610840E6D}"/>
              </a:ext>
            </a:extLst>
          </p:cNvPr>
          <p:cNvGrpSpPr/>
          <p:nvPr userDrawn="1"/>
        </p:nvGrpSpPr>
        <p:grpSpPr>
          <a:xfrm>
            <a:off x="11430003" y="-7"/>
            <a:ext cx="6858006" cy="10293521"/>
            <a:chOff x="7620002" y="-5"/>
            <a:chExt cx="4572004" cy="6862347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53BA8720-C6A8-A816-3A46-09D2930CC735}"/>
                </a:ext>
              </a:extLst>
            </p:cNvPr>
            <p:cNvSpPr/>
            <p:nvPr userDrawn="1"/>
          </p:nvSpPr>
          <p:spPr>
            <a:xfrm rot="16200000">
              <a:off x="7606513" y="13484"/>
              <a:ext cx="4598978" cy="4571999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EFEFEF"/>
                </a:solidFill>
              </a:endParaRP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7578BA18-12FD-0AB8-FBE9-1E411DEEC27B}"/>
                </a:ext>
              </a:extLst>
            </p:cNvPr>
            <p:cNvSpPr/>
            <p:nvPr userDrawn="1"/>
          </p:nvSpPr>
          <p:spPr>
            <a:xfrm rot="5400000" flipV="1">
              <a:off x="9930946" y="4601283"/>
              <a:ext cx="2267711" cy="225440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EFEFEF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CAFF879-6D98-7206-1808-5692C0B983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7" y="9610024"/>
            <a:ext cx="1851660" cy="3541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76322-A02B-10D6-2D09-79E82535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33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tement Slide_Light_sampl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2E3D2A-0EEB-3997-8CC7-632ED1DA3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93" y="-9"/>
            <a:ext cx="16859249" cy="10287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F10FD3-3C4D-E283-584D-9CCB397621F6}"/>
              </a:ext>
            </a:extLst>
          </p:cNvPr>
          <p:cNvSpPr/>
          <p:nvPr userDrawn="1"/>
        </p:nvSpPr>
        <p:spPr>
          <a:xfrm>
            <a:off x="-5" y="0"/>
            <a:ext cx="10091061" cy="10287000"/>
          </a:xfrm>
          <a:prstGeom prst="rect">
            <a:avLst/>
          </a:prstGeom>
          <a:gradFill>
            <a:gsLst>
              <a:gs pos="73000">
                <a:schemeClr val="bg1">
                  <a:alpha val="40000"/>
                </a:schemeClr>
              </a:gs>
              <a:gs pos="28000">
                <a:schemeClr val="bg1"/>
              </a:gs>
              <a:gs pos="91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3130677-D6A7-E2C8-17DA-63CDD1B484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1645" y="1993793"/>
            <a:ext cx="7086600" cy="31525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7800"/>
              </a:lnSpc>
              <a:buNone/>
              <a:defRPr sz="7200" b="1">
                <a:solidFill>
                  <a:schemeClr val="tx2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D0924B-C74F-92D9-692D-F8E610840E6D}"/>
              </a:ext>
            </a:extLst>
          </p:cNvPr>
          <p:cNvGrpSpPr/>
          <p:nvPr userDrawn="1"/>
        </p:nvGrpSpPr>
        <p:grpSpPr>
          <a:xfrm>
            <a:off x="11430003" y="-7"/>
            <a:ext cx="6858006" cy="10293521"/>
            <a:chOff x="7620002" y="-5"/>
            <a:chExt cx="4572004" cy="6862347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53BA8720-C6A8-A816-3A46-09D2930CC735}"/>
                </a:ext>
              </a:extLst>
            </p:cNvPr>
            <p:cNvSpPr/>
            <p:nvPr userDrawn="1"/>
          </p:nvSpPr>
          <p:spPr>
            <a:xfrm rot="16200000">
              <a:off x="7606513" y="13484"/>
              <a:ext cx="4598978" cy="4571999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EFEFEF"/>
                </a:solidFill>
              </a:endParaRP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7578BA18-12FD-0AB8-FBE9-1E411DEEC27B}"/>
                </a:ext>
              </a:extLst>
            </p:cNvPr>
            <p:cNvSpPr/>
            <p:nvPr userDrawn="1"/>
          </p:nvSpPr>
          <p:spPr>
            <a:xfrm rot="5400000" flipV="1">
              <a:off x="9930946" y="4601283"/>
              <a:ext cx="2267711" cy="225440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EFEFEF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CAFF879-6D98-7206-1808-5692C0B983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7" y="9610024"/>
            <a:ext cx="1851660" cy="3541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76322-A02B-10D6-2D09-79E82535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27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tement Slide_Light_sample 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2E3D2A-0EEB-3997-8CC7-632ED1DA3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9537" y="-9"/>
            <a:ext cx="14838464" cy="10287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F10FD3-3C4D-E283-584D-9CCB397621F6}"/>
              </a:ext>
            </a:extLst>
          </p:cNvPr>
          <p:cNvSpPr/>
          <p:nvPr userDrawn="1"/>
        </p:nvSpPr>
        <p:spPr>
          <a:xfrm>
            <a:off x="-5" y="0"/>
            <a:ext cx="9633861" cy="10287000"/>
          </a:xfrm>
          <a:prstGeom prst="rect">
            <a:avLst/>
          </a:prstGeom>
          <a:gradFill>
            <a:gsLst>
              <a:gs pos="80000">
                <a:schemeClr val="bg1">
                  <a:alpha val="40000"/>
                </a:schemeClr>
              </a:gs>
              <a:gs pos="37000">
                <a:schemeClr val="bg1"/>
              </a:gs>
              <a:gs pos="9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3130677-D6A7-E2C8-17DA-63CDD1B484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1645" y="1993793"/>
            <a:ext cx="7086600" cy="31525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7800"/>
              </a:lnSpc>
              <a:buNone/>
              <a:defRPr sz="7200" b="1">
                <a:solidFill>
                  <a:schemeClr val="tx2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D0924B-C74F-92D9-692D-F8E610840E6D}"/>
              </a:ext>
            </a:extLst>
          </p:cNvPr>
          <p:cNvGrpSpPr/>
          <p:nvPr userDrawn="1"/>
        </p:nvGrpSpPr>
        <p:grpSpPr>
          <a:xfrm>
            <a:off x="11430003" y="-7"/>
            <a:ext cx="6858006" cy="10293521"/>
            <a:chOff x="7620002" y="-5"/>
            <a:chExt cx="4572004" cy="6862347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53BA8720-C6A8-A816-3A46-09D2930CC735}"/>
                </a:ext>
              </a:extLst>
            </p:cNvPr>
            <p:cNvSpPr/>
            <p:nvPr userDrawn="1"/>
          </p:nvSpPr>
          <p:spPr>
            <a:xfrm rot="16200000">
              <a:off x="7606513" y="13484"/>
              <a:ext cx="4598978" cy="4571999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EFEFEF"/>
                </a:solidFill>
              </a:endParaRP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7578BA18-12FD-0AB8-FBE9-1E411DEEC27B}"/>
                </a:ext>
              </a:extLst>
            </p:cNvPr>
            <p:cNvSpPr/>
            <p:nvPr userDrawn="1"/>
          </p:nvSpPr>
          <p:spPr>
            <a:xfrm rot="5400000" flipV="1">
              <a:off x="9930946" y="4601283"/>
              <a:ext cx="2267711" cy="225440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EFEFEF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CAFF879-6D98-7206-1808-5692C0B983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7" y="9610024"/>
            <a:ext cx="1851660" cy="3541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76322-A02B-10D6-2D09-79E82535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69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ement Slide_Light_sa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2E3D2A-0EEB-3997-8CC7-632ED1DA3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8288002" cy="10287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F10FD3-3C4D-E283-584D-9CCB397621F6}"/>
              </a:ext>
            </a:extLst>
          </p:cNvPr>
          <p:cNvSpPr/>
          <p:nvPr userDrawn="1"/>
        </p:nvSpPr>
        <p:spPr>
          <a:xfrm>
            <a:off x="-4" y="0"/>
            <a:ext cx="11201405" cy="10287000"/>
          </a:xfrm>
          <a:prstGeom prst="rect">
            <a:avLst/>
          </a:prstGeom>
          <a:gradFill>
            <a:gsLst>
              <a:gs pos="58000">
                <a:schemeClr val="bg1">
                  <a:alpha val="40000"/>
                </a:schemeClr>
              </a:gs>
              <a:gs pos="24000">
                <a:schemeClr val="bg1">
                  <a:alpha val="90000"/>
                </a:schemeClr>
              </a:gs>
              <a:gs pos="9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52CB5B-F0FD-02E1-4233-AD447915FF4D}"/>
              </a:ext>
            </a:extLst>
          </p:cNvPr>
          <p:cNvGrpSpPr/>
          <p:nvPr userDrawn="1"/>
        </p:nvGrpSpPr>
        <p:grpSpPr>
          <a:xfrm>
            <a:off x="11430003" y="-7"/>
            <a:ext cx="6858006" cy="10293521"/>
            <a:chOff x="7620002" y="-5"/>
            <a:chExt cx="4572004" cy="6862347"/>
          </a:xfrm>
        </p:grpSpPr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397ED726-A79B-D1A9-5640-9F09CA1EF5BF}"/>
                </a:ext>
              </a:extLst>
            </p:cNvPr>
            <p:cNvSpPr/>
            <p:nvPr userDrawn="1"/>
          </p:nvSpPr>
          <p:spPr>
            <a:xfrm rot="16200000">
              <a:off x="7606513" y="13484"/>
              <a:ext cx="4598978" cy="4571999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EFEFEF"/>
                </a:solidFill>
              </a:endParaRPr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F8D5CF6D-C434-0381-D41C-EB17FFA5F378}"/>
                </a:ext>
              </a:extLst>
            </p:cNvPr>
            <p:cNvSpPr/>
            <p:nvPr userDrawn="1"/>
          </p:nvSpPr>
          <p:spPr>
            <a:xfrm rot="5400000" flipV="1">
              <a:off x="9930946" y="4601283"/>
              <a:ext cx="2267711" cy="225440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EFEFEF"/>
                </a:solidFill>
              </a:endParaRPr>
            </a:p>
          </p:txBody>
        </p:sp>
      </p:grp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B14D1E5E-36CE-AB10-2CCD-C516FA29EA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1645" y="1990958"/>
            <a:ext cx="7086600" cy="31525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7800"/>
              </a:lnSpc>
              <a:buNone/>
              <a:defRPr sz="7200" b="1">
                <a:solidFill>
                  <a:schemeClr val="tx2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99C47A2-D051-7125-FE2A-C135257958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7" y="9610024"/>
            <a:ext cx="1851660" cy="3541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13B3BE-30D2-6E9F-DEF3-8791DA0F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22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ement Slide_Light_sam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2E3D2A-0EEB-3997-8CC7-632ED1DA3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8288002" cy="10287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F10FD3-3C4D-E283-584D-9CCB397621F6}"/>
              </a:ext>
            </a:extLst>
          </p:cNvPr>
          <p:cNvSpPr/>
          <p:nvPr userDrawn="1"/>
        </p:nvSpPr>
        <p:spPr>
          <a:xfrm>
            <a:off x="-4" y="0"/>
            <a:ext cx="9144002" cy="10287000"/>
          </a:xfrm>
          <a:prstGeom prst="rect">
            <a:avLst/>
          </a:prstGeom>
          <a:gradFill>
            <a:gsLst>
              <a:gs pos="58000">
                <a:schemeClr val="bg1">
                  <a:alpha val="40000"/>
                </a:schemeClr>
              </a:gs>
              <a:gs pos="24000">
                <a:schemeClr val="bg1">
                  <a:alpha val="90000"/>
                </a:schemeClr>
              </a:gs>
              <a:gs pos="9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81512F7-5E79-5B60-6B73-4F332686D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646" y="1106039"/>
            <a:ext cx="7086602" cy="878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0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FFF5D8-7C52-D03E-B81C-D64753EC4966}"/>
              </a:ext>
            </a:extLst>
          </p:cNvPr>
          <p:cNvGrpSpPr/>
          <p:nvPr userDrawn="1"/>
        </p:nvGrpSpPr>
        <p:grpSpPr>
          <a:xfrm>
            <a:off x="11430003" y="-7"/>
            <a:ext cx="6858006" cy="10293521"/>
            <a:chOff x="7620002" y="-5"/>
            <a:chExt cx="4572004" cy="6862347"/>
          </a:xfrm>
        </p:grpSpPr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7B5F0021-BFB3-5CAC-4585-52B814AC6E76}"/>
                </a:ext>
              </a:extLst>
            </p:cNvPr>
            <p:cNvSpPr/>
            <p:nvPr userDrawn="1"/>
          </p:nvSpPr>
          <p:spPr>
            <a:xfrm rot="16200000">
              <a:off x="7606513" y="13484"/>
              <a:ext cx="4598978" cy="4571999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EFEFEF"/>
                </a:solidFill>
              </a:endParaRPr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4839D1C1-5350-964A-3080-FAE65B7888C9}"/>
                </a:ext>
              </a:extLst>
            </p:cNvPr>
            <p:cNvSpPr/>
            <p:nvPr userDrawn="1"/>
          </p:nvSpPr>
          <p:spPr>
            <a:xfrm rot="5400000" flipV="1">
              <a:off x="9930946" y="4601283"/>
              <a:ext cx="2267711" cy="225440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EFEFEF"/>
                </a:solidFill>
              </a:endParaRPr>
            </a:p>
          </p:txBody>
        </p:sp>
      </p:grp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D461C38-D71D-7B38-6DB0-121805EA15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1645" y="2170783"/>
            <a:ext cx="7086600" cy="31525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7800"/>
              </a:lnSpc>
              <a:buNone/>
              <a:defRPr sz="7200" b="1">
                <a:solidFill>
                  <a:schemeClr val="tx2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E6398D-DD37-DBD0-74CA-D74B6889B3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7" y="9610024"/>
            <a:ext cx="1851660" cy="3541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EEBC18-E9B4-F699-6F82-6A0FB078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02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ement Slide_Dark_s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2E3D2A-0EEB-3997-8CC7-632ED1DA3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8288002" cy="10287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F10FD3-3C4D-E283-584D-9CCB397621F6}"/>
              </a:ext>
            </a:extLst>
          </p:cNvPr>
          <p:cNvSpPr/>
          <p:nvPr userDrawn="1"/>
        </p:nvSpPr>
        <p:spPr>
          <a:xfrm>
            <a:off x="-1" y="0"/>
            <a:ext cx="9144002" cy="10287000"/>
          </a:xfrm>
          <a:prstGeom prst="rect">
            <a:avLst/>
          </a:prstGeom>
          <a:gradFill>
            <a:gsLst>
              <a:gs pos="46000">
                <a:schemeClr val="tx1">
                  <a:alpha val="40000"/>
                </a:schemeClr>
              </a:gs>
              <a:gs pos="0">
                <a:schemeClr val="tx1">
                  <a:alpha val="80000"/>
                </a:schemeClr>
              </a:gs>
              <a:gs pos="9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54B983-E67A-B6B6-19BD-FD35322667F7}"/>
              </a:ext>
            </a:extLst>
          </p:cNvPr>
          <p:cNvGrpSpPr/>
          <p:nvPr userDrawn="1"/>
        </p:nvGrpSpPr>
        <p:grpSpPr>
          <a:xfrm>
            <a:off x="11430003" y="-7"/>
            <a:ext cx="6858006" cy="10293521"/>
            <a:chOff x="7620002" y="-5"/>
            <a:chExt cx="4572004" cy="6862347"/>
          </a:xfrm>
        </p:grpSpPr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D0CB9D61-60F5-2335-7919-1C7B6D72F84F}"/>
                </a:ext>
              </a:extLst>
            </p:cNvPr>
            <p:cNvSpPr/>
            <p:nvPr userDrawn="1"/>
          </p:nvSpPr>
          <p:spPr>
            <a:xfrm rot="16200000">
              <a:off x="7606513" y="13484"/>
              <a:ext cx="4598978" cy="4571999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EFEFEF"/>
                </a:solidFill>
              </a:endParaRPr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74BDA17E-F3A2-DC3C-A017-CE4F3AC1BE22}"/>
                </a:ext>
              </a:extLst>
            </p:cNvPr>
            <p:cNvSpPr/>
            <p:nvPr userDrawn="1"/>
          </p:nvSpPr>
          <p:spPr>
            <a:xfrm rot="5400000" flipV="1">
              <a:off x="9930946" y="4601283"/>
              <a:ext cx="2267711" cy="225440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EFEFEF"/>
                </a:solidFill>
              </a:endParaRPr>
            </a:p>
          </p:txBody>
        </p:sp>
      </p:grp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6EEE104-0FF9-1389-556C-0C4B6C1A87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1645" y="1990958"/>
            <a:ext cx="7086600" cy="31525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7800"/>
              </a:lnSpc>
              <a:buNone/>
              <a:defRPr sz="7200" b="1">
                <a:solidFill>
                  <a:schemeClr val="bg1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E7483CC-B5A7-15AC-0212-6CB6E73CBD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9" y="9610025"/>
            <a:ext cx="1851660" cy="3541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62278B-C369-3646-B95C-3A5D9A1AD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49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ement Slide_Dark_sa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2E3D2A-0EEB-3997-8CC7-632ED1DA3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8288002" cy="10287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F10FD3-3C4D-E283-584D-9CCB397621F6}"/>
              </a:ext>
            </a:extLst>
          </p:cNvPr>
          <p:cNvSpPr/>
          <p:nvPr userDrawn="1"/>
        </p:nvSpPr>
        <p:spPr>
          <a:xfrm>
            <a:off x="-1" y="0"/>
            <a:ext cx="9144002" cy="10287000"/>
          </a:xfrm>
          <a:prstGeom prst="rect">
            <a:avLst/>
          </a:prstGeom>
          <a:gradFill>
            <a:gsLst>
              <a:gs pos="46000">
                <a:schemeClr val="tx1">
                  <a:lumMod val="75000"/>
                  <a:alpha val="40000"/>
                </a:schemeClr>
              </a:gs>
              <a:gs pos="0">
                <a:schemeClr val="tx1">
                  <a:lumMod val="75000"/>
                  <a:alpha val="80000"/>
                </a:schemeClr>
              </a:gs>
              <a:gs pos="9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0A123C-0A26-F0BC-387A-5B84441948C4}"/>
              </a:ext>
            </a:extLst>
          </p:cNvPr>
          <p:cNvGrpSpPr/>
          <p:nvPr userDrawn="1"/>
        </p:nvGrpSpPr>
        <p:grpSpPr>
          <a:xfrm>
            <a:off x="11430003" y="-7"/>
            <a:ext cx="6858006" cy="10293521"/>
            <a:chOff x="7620002" y="-5"/>
            <a:chExt cx="4572004" cy="6862347"/>
          </a:xfrm>
        </p:grpSpPr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2266D4D8-D679-CF39-32B8-8822C15DCE3F}"/>
                </a:ext>
              </a:extLst>
            </p:cNvPr>
            <p:cNvSpPr/>
            <p:nvPr userDrawn="1"/>
          </p:nvSpPr>
          <p:spPr>
            <a:xfrm rot="16200000">
              <a:off x="7606513" y="13484"/>
              <a:ext cx="4598978" cy="4571999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EFEFEF"/>
                </a:solidFill>
              </a:endParaRPr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13D32198-44FC-719A-726E-7FB5F8A11448}"/>
                </a:ext>
              </a:extLst>
            </p:cNvPr>
            <p:cNvSpPr/>
            <p:nvPr userDrawn="1"/>
          </p:nvSpPr>
          <p:spPr>
            <a:xfrm rot="5400000" flipV="1">
              <a:off x="9930946" y="4601283"/>
              <a:ext cx="2267711" cy="225440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EFEFEF"/>
                </a:solidFill>
              </a:endParaRPr>
            </a:p>
          </p:txBody>
        </p:sp>
      </p:grp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57B4526-55FD-EAD9-D49D-59CA72A5A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1645" y="1990958"/>
            <a:ext cx="7086600" cy="31525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7800"/>
              </a:lnSpc>
              <a:buNone/>
              <a:defRPr sz="7200" b="1">
                <a:solidFill>
                  <a:schemeClr val="bg1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B4E4EE8-592F-7975-5C63-C43D9749E9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9" y="9610025"/>
            <a:ext cx="1851660" cy="3541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1AE539-4DF9-CC3B-F828-A273FE85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76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ement Slide_Dark_sam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2E3D2A-0EEB-3997-8CC7-632ED1DA3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8288002" cy="10287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F10FD3-3C4D-E283-584D-9CCB397621F6}"/>
              </a:ext>
            </a:extLst>
          </p:cNvPr>
          <p:cNvSpPr/>
          <p:nvPr userDrawn="1"/>
        </p:nvSpPr>
        <p:spPr>
          <a:xfrm>
            <a:off x="-1" y="0"/>
            <a:ext cx="9144002" cy="10287000"/>
          </a:xfrm>
          <a:prstGeom prst="rect">
            <a:avLst/>
          </a:prstGeom>
          <a:gradFill>
            <a:gsLst>
              <a:gs pos="46000">
                <a:schemeClr val="tx1">
                  <a:lumMod val="75000"/>
                  <a:alpha val="40000"/>
                </a:schemeClr>
              </a:gs>
              <a:gs pos="0">
                <a:schemeClr val="tx1">
                  <a:lumMod val="75000"/>
                  <a:alpha val="80000"/>
                </a:schemeClr>
              </a:gs>
              <a:gs pos="9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0BAAB-2FEC-CF10-0A09-574D29C8806C}"/>
              </a:ext>
            </a:extLst>
          </p:cNvPr>
          <p:cNvGrpSpPr/>
          <p:nvPr userDrawn="1"/>
        </p:nvGrpSpPr>
        <p:grpSpPr>
          <a:xfrm>
            <a:off x="11430003" y="-7"/>
            <a:ext cx="6858006" cy="10293521"/>
            <a:chOff x="7620002" y="-5"/>
            <a:chExt cx="4572004" cy="6862347"/>
          </a:xfrm>
        </p:grpSpPr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B9EFD8B6-129B-4CBF-20F1-67DD851039D8}"/>
                </a:ext>
              </a:extLst>
            </p:cNvPr>
            <p:cNvSpPr/>
            <p:nvPr userDrawn="1"/>
          </p:nvSpPr>
          <p:spPr>
            <a:xfrm rot="16200000">
              <a:off x="7606513" y="13484"/>
              <a:ext cx="4598978" cy="4571999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EFEFEF"/>
                </a:solidFill>
              </a:endParaRPr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5C41C7D9-A89C-CFA2-055F-8014DADC0C0F}"/>
                </a:ext>
              </a:extLst>
            </p:cNvPr>
            <p:cNvSpPr/>
            <p:nvPr userDrawn="1"/>
          </p:nvSpPr>
          <p:spPr>
            <a:xfrm rot="5400000" flipV="1">
              <a:off x="9930946" y="4601283"/>
              <a:ext cx="2267711" cy="225440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EFEFEF"/>
                </a:solidFill>
              </a:endParaRPr>
            </a:p>
          </p:txBody>
        </p:sp>
      </p:grpSp>
      <p:sp>
        <p:nvSpPr>
          <p:cNvPr id="20" name="Subtitle 2">
            <a:extLst>
              <a:ext uri="{FF2B5EF4-FFF2-40B4-BE49-F238E27FC236}">
                <a16:creationId xmlns:a16="http://schemas.microsoft.com/office/drawing/2014/main" id="{488D4514-A792-0BB8-0C6F-219EFF4FF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646" y="1106039"/>
            <a:ext cx="7086602" cy="878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9683EFB-3B58-720D-D2F4-03401F93C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1645" y="2149519"/>
            <a:ext cx="7086600" cy="31525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7800"/>
              </a:lnSpc>
              <a:buNone/>
              <a:defRPr sz="7200" b="1">
                <a:solidFill>
                  <a:schemeClr val="bg1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837F4C-1036-E8C1-08CA-B99CFC55B2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9" y="9610025"/>
            <a:ext cx="1851660" cy="3541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7779C-6594-81C3-CB51-55DE5260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30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ement Slide_Light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C47BC4-BD91-E1A9-5F27-C419D5ACF4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371" y="180"/>
            <a:ext cx="18307373" cy="10299159"/>
          </a:xfrm>
          <a:custGeom>
            <a:avLst/>
            <a:gdLst>
              <a:gd name="connsiteX0" fmla="*/ 0 w 12192000"/>
              <a:gd name="connsiteY0" fmla="*/ 3429000 h 6858000"/>
              <a:gd name="connsiteX1" fmla="*/ 2104240 w 12192000"/>
              <a:gd name="connsiteY1" fmla="*/ 2 h 6858000"/>
              <a:gd name="connsiteX2" fmla="*/ 10087760 w 12192000"/>
              <a:gd name="connsiteY2" fmla="*/ 2 h 6858000"/>
              <a:gd name="connsiteX3" fmla="*/ 12192000 w 12192000"/>
              <a:gd name="connsiteY3" fmla="*/ 3429000 h 6858000"/>
              <a:gd name="connsiteX4" fmla="*/ 10087760 w 12192000"/>
              <a:gd name="connsiteY4" fmla="*/ 6857998 h 6858000"/>
              <a:gd name="connsiteX5" fmla="*/ 2104240 w 12192000"/>
              <a:gd name="connsiteY5" fmla="*/ 6857998 h 6858000"/>
              <a:gd name="connsiteX6" fmla="*/ 0 w 12192000"/>
              <a:gd name="connsiteY6" fmla="*/ 3429000 h 6858000"/>
              <a:gd name="connsiteX0" fmla="*/ 0 w 12192000"/>
              <a:gd name="connsiteY0" fmla="*/ 3428998 h 6857996"/>
              <a:gd name="connsiteX1" fmla="*/ 2104240 w 12192000"/>
              <a:gd name="connsiteY1" fmla="*/ 0 h 6857996"/>
              <a:gd name="connsiteX2" fmla="*/ 10087760 w 12192000"/>
              <a:gd name="connsiteY2" fmla="*/ 0 h 6857996"/>
              <a:gd name="connsiteX3" fmla="*/ 12192000 w 12192000"/>
              <a:gd name="connsiteY3" fmla="*/ 4605726 h 6857996"/>
              <a:gd name="connsiteX4" fmla="*/ 10087760 w 12192000"/>
              <a:gd name="connsiteY4" fmla="*/ 6857996 h 6857996"/>
              <a:gd name="connsiteX5" fmla="*/ 2104240 w 12192000"/>
              <a:gd name="connsiteY5" fmla="*/ 6857996 h 6857996"/>
              <a:gd name="connsiteX6" fmla="*/ 0 w 12192000"/>
              <a:gd name="connsiteY6" fmla="*/ 3428998 h 6857996"/>
              <a:gd name="connsiteX0" fmla="*/ 0 w 12192000"/>
              <a:gd name="connsiteY0" fmla="*/ 3428998 h 6857996"/>
              <a:gd name="connsiteX1" fmla="*/ 2104240 w 12192000"/>
              <a:gd name="connsiteY1" fmla="*/ 0 h 6857996"/>
              <a:gd name="connsiteX2" fmla="*/ 7621878 w 12192000"/>
              <a:gd name="connsiteY2" fmla="*/ 0 h 6857996"/>
              <a:gd name="connsiteX3" fmla="*/ 12192000 w 12192000"/>
              <a:gd name="connsiteY3" fmla="*/ 4605726 h 6857996"/>
              <a:gd name="connsiteX4" fmla="*/ 10087760 w 12192000"/>
              <a:gd name="connsiteY4" fmla="*/ 6857996 h 6857996"/>
              <a:gd name="connsiteX5" fmla="*/ 2104240 w 12192000"/>
              <a:gd name="connsiteY5" fmla="*/ 6857996 h 6857996"/>
              <a:gd name="connsiteX6" fmla="*/ 0 w 12192000"/>
              <a:gd name="connsiteY6" fmla="*/ 3428998 h 6857996"/>
              <a:gd name="connsiteX0" fmla="*/ 0 w 12192000"/>
              <a:gd name="connsiteY0" fmla="*/ 3428998 h 6865491"/>
              <a:gd name="connsiteX1" fmla="*/ 2104240 w 12192000"/>
              <a:gd name="connsiteY1" fmla="*/ 0 h 6865491"/>
              <a:gd name="connsiteX2" fmla="*/ 7621878 w 12192000"/>
              <a:gd name="connsiteY2" fmla="*/ 0 h 6865491"/>
              <a:gd name="connsiteX3" fmla="*/ 12192000 w 12192000"/>
              <a:gd name="connsiteY3" fmla="*/ 4605726 h 6865491"/>
              <a:gd name="connsiteX4" fmla="*/ 9945354 w 12192000"/>
              <a:gd name="connsiteY4" fmla="*/ 6865491 h 6865491"/>
              <a:gd name="connsiteX5" fmla="*/ 2104240 w 12192000"/>
              <a:gd name="connsiteY5" fmla="*/ 6857996 h 6865491"/>
              <a:gd name="connsiteX6" fmla="*/ 0 w 12192000"/>
              <a:gd name="connsiteY6" fmla="*/ 3428998 h 6865491"/>
              <a:gd name="connsiteX0" fmla="*/ 0 w 12150725"/>
              <a:gd name="connsiteY0" fmla="*/ 3428998 h 6865491"/>
              <a:gd name="connsiteX1" fmla="*/ 2104240 w 12150725"/>
              <a:gd name="connsiteY1" fmla="*/ 0 h 6865491"/>
              <a:gd name="connsiteX2" fmla="*/ 7621878 w 12150725"/>
              <a:gd name="connsiteY2" fmla="*/ 0 h 6865491"/>
              <a:gd name="connsiteX3" fmla="*/ 12150725 w 12150725"/>
              <a:gd name="connsiteY3" fmla="*/ 4602551 h 6865491"/>
              <a:gd name="connsiteX4" fmla="*/ 9945354 w 12150725"/>
              <a:gd name="connsiteY4" fmla="*/ 6865491 h 6865491"/>
              <a:gd name="connsiteX5" fmla="*/ 2104240 w 12150725"/>
              <a:gd name="connsiteY5" fmla="*/ 6857996 h 6865491"/>
              <a:gd name="connsiteX6" fmla="*/ 0 w 12150725"/>
              <a:gd name="connsiteY6" fmla="*/ 3428998 h 6865491"/>
              <a:gd name="connsiteX0" fmla="*/ 0 w 12192000"/>
              <a:gd name="connsiteY0" fmla="*/ 3428998 h 6865491"/>
              <a:gd name="connsiteX1" fmla="*/ 2104240 w 12192000"/>
              <a:gd name="connsiteY1" fmla="*/ 0 h 6865491"/>
              <a:gd name="connsiteX2" fmla="*/ 7621878 w 12192000"/>
              <a:gd name="connsiteY2" fmla="*/ 0 h 6865491"/>
              <a:gd name="connsiteX3" fmla="*/ 12192000 w 12192000"/>
              <a:gd name="connsiteY3" fmla="*/ 4599376 h 6865491"/>
              <a:gd name="connsiteX4" fmla="*/ 9945354 w 12192000"/>
              <a:gd name="connsiteY4" fmla="*/ 6865491 h 6865491"/>
              <a:gd name="connsiteX5" fmla="*/ 2104240 w 12192000"/>
              <a:gd name="connsiteY5" fmla="*/ 6857996 h 6865491"/>
              <a:gd name="connsiteX6" fmla="*/ 0 w 12192000"/>
              <a:gd name="connsiteY6" fmla="*/ 3428998 h 6865491"/>
              <a:gd name="connsiteX0" fmla="*/ 16390 w 12208390"/>
              <a:gd name="connsiteY0" fmla="*/ 3428998 h 6865491"/>
              <a:gd name="connsiteX1" fmla="*/ 0 w 12208390"/>
              <a:gd name="connsiteY1" fmla="*/ 9728 h 6865491"/>
              <a:gd name="connsiteX2" fmla="*/ 7638268 w 12208390"/>
              <a:gd name="connsiteY2" fmla="*/ 0 h 6865491"/>
              <a:gd name="connsiteX3" fmla="*/ 12208390 w 12208390"/>
              <a:gd name="connsiteY3" fmla="*/ 4599376 h 6865491"/>
              <a:gd name="connsiteX4" fmla="*/ 9961744 w 12208390"/>
              <a:gd name="connsiteY4" fmla="*/ 6865491 h 6865491"/>
              <a:gd name="connsiteX5" fmla="*/ 2120630 w 12208390"/>
              <a:gd name="connsiteY5" fmla="*/ 6857996 h 6865491"/>
              <a:gd name="connsiteX6" fmla="*/ 16390 w 12208390"/>
              <a:gd name="connsiteY6" fmla="*/ 3428998 h 6865491"/>
              <a:gd name="connsiteX0" fmla="*/ 16390 w 12208390"/>
              <a:gd name="connsiteY0" fmla="*/ 3428998 h 6865491"/>
              <a:gd name="connsiteX1" fmla="*/ 0 w 12208390"/>
              <a:gd name="connsiteY1" fmla="*/ 9728 h 6865491"/>
              <a:gd name="connsiteX2" fmla="*/ 7638268 w 12208390"/>
              <a:gd name="connsiteY2" fmla="*/ 0 h 6865491"/>
              <a:gd name="connsiteX3" fmla="*/ 12208390 w 12208390"/>
              <a:gd name="connsiteY3" fmla="*/ 4599376 h 6865491"/>
              <a:gd name="connsiteX4" fmla="*/ 9961744 w 12208390"/>
              <a:gd name="connsiteY4" fmla="*/ 6865491 h 6865491"/>
              <a:gd name="connsiteX5" fmla="*/ 2120630 w 12208390"/>
              <a:gd name="connsiteY5" fmla="*/ 6857996 h 6865491"/>
              <a:gd name="connsiteX6" fmla="*/ 16390 w 12208390"/>
              <a:gd name="connsiteY6" fmla="*/ 3428998 h 6865491"/>
              <a:gd name="connsiteX0" fmla="*/ 16390 w 12208390"/>
              <a:gd name="connsiteY0" fmla="*/ 3428998 h 6865491"/>
              <a:gd name="connsiteX1" fmla="*/ 0 w 12208390"/>
              <a:gd name="connsiteY1" fmla="*/ 9728 h 6865491"/>
              <a:gd name="connsiteX2" fmla="*/ 7638268 w 12208390"/>
              <a:gd name="connsiteY2" fmla="*/ 0 h 6865491"/>
              <a:gd name="connsiteX3" fmla="*/ 12208390 w 12208390"/>
              <a:gd name="connsiteY3" fmla="*/ 4599376 h 6865491"/>
              <a:gd name="connsiteX4" fmla="*/ 9961744 w 12208390"/>
              <a:gd name="connsiteY4" fmla="*/ 6865491 h 6865491"/>
              <a:gd name="connsiteX5" fmla="*/ 29183 w 12208390"/>
              <a:gd name="connsiteY5" fmla="*/ 6857996 h 6865491"/>
              <a:gd name="connsiteX6" fmla="*/ 16390 w 12208390"/>
              <a:gd name="connsiteY6" fmla="*/ 3428998 h 6865491"/>
              <a:gd name="connsiteX0" fmla="*/ 16390 w 12208390"/>
              <a:gd name="connsiteY0" fmla="*/ 3428998 h 6865491"/>
              <a:gd name="connsiteX1" fmla="*/ 0 w 12208390"/>
              <a:gd name="connsiteY1" fmla="*/ 9728 h 6865491"/>
              <a:gd name="connsiteX2" fmla="*/ 7638268 w 12208390"/>
              <a:gd name="connsiteY2" fmla="*/ 0 h 6865491"/>
              <a:gd name="connsiteX3" fmla="*/ 12208390 w 12208390"/>
              <a:gd name="connsiteY3" fmla="*/ 4599376 h 6865491"/>
              <a:gd name="connsiteX4" fmla="*/ 9961744 w 12208390"/>
              <a:gd name="connsiteY4" fmla="*/ 6865491 h 6865491"/>
              <a:gd name="connsiteX5" fmla="*/ 29183 w 12208390"/>
              <a:gd name="connsiteY5" fmla="*/ 6848268 h 6865491"/>
              <a:gd name="connsiteX6" fmla="*/ 16390 w 12208390"/>
              <a:gd name="connsiteY6" fmla="*/ 3428998 h 6865491"/>
              <a:gd name="connsiteX0" fmla="*/ 16390 w 12208390"/>
              <a:gd name="connsiteY0" fmla="*/ 3428998 h 6859141"/>
              <a:gd name="connsiteX1" fmla="*/ 0 w 12208390"/>
              <a:gd name="connsiteY1" fmla="*/ 9728 h 6859141"/>
              <a:gd name="connsiteX2" fmla="*/ 7638268 w 12208390"/>
              <a:gd name="connsiteY2" fmla="*/ 0 h 6859141"/>
              <a:gd name="connsiteX3" fmla="*/ 12208390 w 12208390"/>
              <a:gd name="connsiteY3" fmla="*/ 4599376 h 6859141"/>
              <a:gd name="connsiteX4" fmla="*/ 9958569 w 12208390"/>
              <a:gd name="connsiteY4" fmla="*/ 6859141 h 6859141"/>
              <a:gd name="connsiteX5" fmla="*/ 29183 w 12208390"/>
              <a:gd name="connsiteY5" fmla="*/ 6848268 h 6859141"/>
              <a:gd name="connsiteX6" fmla="*/ 16390 w 12208390"/>
              <a:gd name="connsiteY6" fmla="*/ 3428998 h 6859141"/>
              <a:gd name="connsiteX0" fmla="*/ 16390 w 12208390"/>
              <a:gd name="connsiteY0" fmla="*/ 3428998 h 6859141"/>
              <a:gd name="connsiteX1" fmla="*/ 0 w 12208390"/>
              <a:gd name="connsiteY1" fmla="*/ 9728 h 6859141"/>
              <a:gd name="connsiteX2" fmla="*/ 7638268 w 12208390"/>
              <a:gd name="connsiteY2" fmla="*/ 0 h 6859141"/>
              <a:gd name="connsiteX3" fmla="*/ 12208390 w 12208390"/>
              <a:gd name="connsiteY3" fmla="*/ 4599376 h 6859141"/>
              <a:gd name="connsiteX4" fmla="*/ 9958569 w 12208390"/>
              <a:gd name="connsiteY4" fmla="*/ 6859141 h 6859141"/>
              <a:gd name="connsiteX5" fmla="*/ 19658 w 12208390"/>
              <a:gd name="connsiteY5" fmla="*/ 6857793 h 6859141"/>
              <a:gd name="connsiteX6" fmla="*/ 16390 w 12208390"/>
              <a:gd name="connsiteY6" fmla="*/ 3428998 h 6859141"/>
              <a:gd name="connsiteX0" fmla="*/ 6865 w 12198865"/>
              <a:gd name="connsiteY0" fmla="*/ 3428998 h 6859141"/>
              <a:gd name="connsiteX1" fmla="*/ 0 w 12198865"/>
              <a:gd name="connsiteY1" fmla="*/ 203 h 6859141"/>
              <a:gd name="connsiteX2" fmla="*/ 7628743 w 12198865"/>
              <a:gd name="connsiteY2" fmla="*/ 0 h 6859141"/>
              <a:gd name="connsiteX3" fmla="*/ 12198865 w 12198865"/>
              <a:gd name="connsiteY3" fmla="*/ 4599376 h 6859141"/>
              <a:gd name="connsiteX4" fmla="*/ 9949044 w 12198865"/>
              <a:gd name="connsiteY4" fmla="*/ 6859141 h 6859141"/>
              <a:gd name="connsiteX5" fmla="*/ 10133 w 12198865"/>
              <a:gd name="connsiteY5" fmla="*/ 6857793 h 6859141"/>
              <a:gd name="connsiteX6" fmla="*/ 6865 w 12198865"/>
              <a:gd name="connsiteY6" fmla="*/ 3428998 h 6859141"/>
              <a:gd name="connsiteX0" fmla="*/ 128 w 12358383"/>
              <a:gd name="connsiteY0" fmla="*/ 3437311 h 6859141"/>
              <a:gd name="connsiteX1" fmla="*/ 159518 w 12358383"/>
              <a:gd name="connsiteY1" fmla="*/ 203 h 6859141"/>
              <a:gd name="connsiteX2" fmla="*/ 7788261 w 12358383"/>
              <a:gd name="connsiteY2" fmla="*/ 0 h 6859141"/>
              <a:gd name="connsiteX3" fmla="*/ 12358383 w 12358383"/>
              <a:gd name="connsiteY3" fmla="*/ 4599376 h 6859141"/>
              <a:gd name="connsiteX4" fmla="*/ 10108562 w 12358383"/>
              <a:gd name="connsiteY4" fmla="*/ 6859141 h 6859141"/>
              <a:gd name="connsiteX5" fmla="*/ 169651 w 12358383"/>
              <a:gd name="connsiteY5" fmla="*/ 6857793 h 6859141"/>
              <a:gd name="connsiteX6" fmla="*/ 128 w 12358383"/>
              <a:gd name="connsiteY6" fmla="*/ 3437311 h 6859141"/>
              <a:gd name="connsiteX0" fmla="*/ 1107349 w 13296081"/>
              <a:gd name="connsiteY0" fmla="*/ 6857793 h 6859141"/>
              <a:gd name="connsiteX1" fmla="*/ 1097216 w 13296081"/>
              <a:gd name="connsiteY1" fmla="*/ 203 h 6859141"/>
              <a:gd name="connsiteX2" fmla="*/ 8725959 w 13296081"/>
              <a:gd name="connsiteY2" fmla="*/ 0 h 6859141"/>
              <a:gd name="connsiteX3" fmla="*/ 13296081 w 13296081"/>
              <a:gd name="connsiteY3" fmla="*/ 4599376 h 6859141"/>
              <a:gd name="connsiteX4" fmla="*/ 11046260 w 13296081"/>
              <a:gd name="connsiteY4" fmla="*/ 6859141 h 6859141"/>
              <a:gd name="connsiteX5" fmla="*/ 1107349 w 13296081"/>
              <a:gd name="connsiteY5" fmla="*/ 6857793 h 6859141"/>
              <a:gd name="connsiteX0" fmla="*/ 1107349 w 13296081"/>
              <a:gd name="connsiteY0" fmla="*/ 6857793 h 7460709"/>
              <a:gd name="connsiteX1" fmla="*/ 1097216 w 13296081"/>
              <a:gd name="connsiteY1" fmla="*/ 203 h 7460709"/>
              <a:gd name="connsiteX2" fmla="*/ 8725959 w 13296081"/>
              <a:gd name="connsiteY2" fmla="*/ 0 h 7460709"/>
              <a:gd name="connsiteX3" fmla="*/ 13296081 w 13296081"/>
              <a:gd name="connsiteY3" fmla="*/ 4599376 h 7460709"/>
              <a:gd name="connsiteX4" fmla="*/ 11046260 w 13296081"/>
              <a:gd name="connsiteY4" fmla="*/ 6859141 h 7460709"/>
              <a:gd name="connsiteX5" fmla="*/ 1107349 w 13296081"/>
              <a:gd name="connsiteY5" fmla="*/ 6857793 h 7460709"/>
              <a:gd name="connsiteX0" fmla="*/ 1107349 w 13296081"/>
              <a:gd name="connsiteY0" fmla="*/ 6857793 h 7026231"/>
              <a:gd name="connsiteX1" fmla="*/ 1097216 w 13296081"/>
              <a:gd name="connsiteY1" fmla="*/ 203 h 7026231"/>
              <a:gd name="connsiteX2" fmla="*/ 8725959 w 13296081"/>
              <a:gd name="connsiteY2" fmla="*/ 0 h 7026231"/>
              <a:gd name="connsiteX3" fmla="*/ 13296081 w 13296081"/>
              <a:gd name="connsiteY3" fmla="*/ 4599376 h 7026231"/>
              <a:gd name="connsiteX4" fmla="*/ 11046260 w 13296081"/>
              <a:gd name="connsiteY4" fmla="*/ 6859141 h 7026231"/>
              <a:gd name="connsiteX5" fmla="*/ 1107349 w 13296081"/>
              <a:gd name="connsiteY5" fmla="*/ 6857793 h 7026231"/>
              <a:gd name="connsiteX0" fmla="*/ 685624 w 12874356"/>
              <a:gd name="connsiteY0" fmla="*/ 6857793 h 7591415"/>
              <a:gd name="connsiteX1" fmla="*/ 675491 w 12874356"/>
              <a:gd name="connsiteY1" fmla="*/ 203 h 7591415"/>
              <a:gd name="connsiteX2" fmla="*/ 8304234 w 12874356"/>
              <a:gd name="connsiteY2" fmla="*/ 0 h 7591415"/>
              <a:gd name="connsiteX3" fmla="*/ 12874356 w 12874356"/>
              <a:gd name="connsiteY3" fmla="*/ 4599376 h 7591415"/>
              <a:gd name="connsiteX4" fmla="*/ 10624535 w 12874356"/>
              <a:gd name="connsiteY4" fmla="*/ 6859141 h 7591415"/>
              <a:gd name="connsiteX5" fmla="*/ 685624 w 12874356"/>
              <a:gd name="connsiteY5" fmla="*/ 6857793 h 7591415"/>
              <a:gd name="connsiteX0" fmla="*/ 685624 w 12874356"/>
              <a:gd name="connsiteY0" fmla="*/ 6857793 h 7026231"/>
              <a:gd name="connsiteX1" fmla="*/ 675491 w 12874356"/>
              <a:gd name="connsiteY1" fmla="*/ 203 h 7026231"/>
              <a:gd name="connsiteX2" fmla="*/ 8304234 w 12874356"/>
              <a:gd name="connsiteY2" fmla="*/ 0 h 7026231"/>
              <a:gd name="connsiteX3" fmla="*/ 12874356 w 12874356"/>
              <a:gd name="connsiteY3" fmla="*/ 4599376 h 7026231"/>
              <a:gd name="connsiteX4" fmla="*/ 10624535 w 12874356"/>
              <a:gd name="connsiteY4" fmla="*/ 6859141 h 7026231"/>
              <a:gd name="connsiteX5" fmla="*/ 685624 w 12874356"/>
              <a:gd name="connsiteY5" fmla="*/ 6857793 h 7026231"/>
              <a:gd name="connsiteX0" fmla="*/ 685624 w 12874356"/>
              <a:gd name="connsiteY0" fmla="*/ 6857793 h 6859141"/>
              <a:gd name="connsiteX1" fmla="*/ 675491 w 12874356"/>
              <a:gd name="connsiteY1" fmla="*/ 203 h 6859141"/>
              <a:gd name="connsiteX2" fmla="*/ 8304234 w 12874356"/>
              <a:gd name="connsiteY2" fmla="*/ 0 h 6859141"/>
              <a:gd name="connsiteX3" fmla="*/ 12874356 w 12874356"/>
              <a:gd name="connsiteY3" fmla="*/ 4599376 h 6859141"/>
              <a:gd name="connsiteX4" fmla="*/ 10624535 w 12874356"/>
              <a:gd name="connsiteY4" fmla="*/ 6859141 h 6859141"/>
              <a:gd name="connsiteX5" fmla="*/ 685624 w 12874356"/>
              <a:gd name="connsiteY5" fmla="*/ 6857793 h 6859141"/>
              <a:gd name="connsiteX0" fmla="*/ 685624 w 12874356"/>
              <a:gd name="connsiteY0" fmla="*/ 6857793 h 6859141"/>
              <a:gd name="connsiteX1" fmla="*/ 675491 w 12874356"/>
              <a:gd name="connsiteY1" fmla="*/ 203 h 6859141"/>
              <a:gd name="connsiteX2" fmla="*/ 8304234 w 12874356"/>
              <a:gd name="connsiteY2" fmla="*/ 0 h 6859141"/>
              <a:gd name="connsiteX3" fmla="*/ 12874356 w 12874356"/>
              <a:gd name="connsiteY3" fmla="*/ 4599376 h 6859141"/>
              <a:gd name="connsiteX4" fmla="*/ 10624535 w 12874356"/>
              <a:gd name="connsiteY4" fmla="*/ 6859141 h 6859141"/>
              <a:gd name="connsiteX5" fmla="*/ 685624 w 12874356"/>
              <a:gd name="connsiteY5" fmla="*/ 6857793 h 6859141"/>
              <a:gd name="connsiteX0" fmla="*/ 215218 w 12403950"/>
              <a:gd name="connsiteY0" fmla="*/ 6857793 h 6859141"/>
              <a:gd name="connsiteX1" fmla="*/ 205085 w 12403950"/>
              <a:gd name="connsiteY1" fmla="*/ 203 h 6859141"/>
              <a:gd name="connsiteX2" fmla="*/ 7833828 w 12403950"/>
              <a:gd name="connsiteY2" fmla="*/ 0 h 6859141"/>
              <a:gd name="connsiteX3" fmla="*/ 12403950 w 12403950"/>
              <a:gd name="connsiteY3" fmla="*/ 4599376 h 6859141"/>
              <a:gd name="connsiteX4" fmla="*/ 10154129 w 12403950"/>
              <a:gd name="connsiteY4" fmla="*/ 6859141 h 6859141"/>
              <a:gd name="connsiteX5" fmla="*/ 215218 w 12403950"/>
              <a:gd name="connsiteY5" fmla="*/ 6857793 h 6859141"/>
              <a:gd name="connsiteX0" fmla="*/ 31475 w 12220207"/>
              <a:gd name="connsiteY0" fmla="*/ 6857793 h 6859141"/>
              <a:gd name="connsiteX1" fmla="*/ 21342 w 12220207"/>
              <a:gd name="connsiteY1" fmla="*/ 203 h 6859141"/>
              <a:gd name="connsiteX2" fmla="*/ 7650085 w 12220207"/>
              <a:gd name="connsiteY2" fmla="*/ 0 h 6859141"/>
              <a:gd name="connsiteX3" fmla="*/ 12220207 w 12220207"/>
              <a:gd name="connsiteY3" fmla="*/ 4599376 h 6859141"/>
              <a:gd name="connsiteX4" fmla="*/ 9970386 w 12220207"/>
              <a:gd name="connsiteY4" fmla="*/ 6859141 h 6859141"/>
              <a:gd name="connsiteX5" fmla="*/ 31475 w 12220207"/>
              <a:gd name="connsiteY5" fmla="*/ 6857793 h 6859141"/>
              <a:gd name="connsiteX0" fmla="*/ 13013 w 12201745"/>
              <a:gd name="connsiteY0" fmla="*/ 6857793 h 6859141"/>
              <a:gd name="connsiteX1" fmla="*/ 2880 w 12201745"/>
              <a:gd name="connsiteY1" fmla="*/ 203 h 6859141"/>
              <a:gd name="connsiteX2" fmla="*/ 7631623 w 12201745"/>
              <a:gd name="connsiteY2" fmla="*/ 0 h 6859141"/>
              <a:gd name="connsiteX3" fmla="*/ 12201745 w 12201745"/>
              <a:gd name="connsiteY3" fmla="*/ 4599376 h 6859141"/>
              <a:gd name="connsiteX4" fmla="*/ 9951924 w 12201745"/>
              <a:gd name="connsiteY4" fmla="*/ 6859141 h 6859141"/>
              <a:gd name="connsiteX5" fmla="*/ 13013 w 12201745"/>
              <a:gd name="connsiteY5" fmla="*/ 6857793 h 6859141"/>
              <a:gd name="connsiteX0" fmla="*/ 7870 w 12204915"/>
              <a:gd name="connsiteY0" fmla="*/ 6866106 h 6866106"/>
              <a:gd name="connsiteX1" fmla="*/ 6050 w 12204915"/>
              <a:gd name="connsiteY1" fmla="*/ 203 h 6866106"/>
              <a:gd name="connsiteX2" fmla="*/ 7634793 w 12204915"/>
              <a:gd name="connsiteY2" fmla="*/ 0 h 6866106"/>
              <a:gd name="connsiteX3" fmla="*/ 12204915 w 12204915"/>
              <a:gd name="connsiteY3" fmla="*/ 4599376 h 6866106"/>
              <a:gd name="connsiteX4" fmla="*/ 9955094 w 12204915"/>
              <a:gd name="connsiteY4" fmla="*/ 6859141 h 6866106"/>
              <a:gd name="connsiteX5" fmla="*/ 7870 w 12204915"/>
              <a:gd name="connsiteY5" fmla="*/ 6866106 h 686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4915" h="6866106">
                <a:moveTo>
                  <a:pt x="7870" y="6866106"/>
                </a:moveTo>
                <a:cubicBezTo>
                  <a:pt x="-4384" y="5415379"/>
                  <a:pt x="-183" y="1941190"/>
                  <a:pt x="6050" y="203"/>
                </a:cubicBezTo>
                <a:lnTo>
                  <a:pt x="7634793" y="0"/>
                </a:lnTo>
                <a:lnTo>
                  <a:pt x="12204915" y="4599376"/>
                </a:lnTo>
                <a:lnTo>
                  <a:pt x="9955094" y="6859141"/>
                </a:lnTo>
                <a:lnTo>
                  <a:pt x="7870" y="686610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F10FD3-3C4D-E283-584D-9CCB397621F6}"/>
              </a:ext>
            </a:extLst>
          </p:cNvPr>
          <p:cNvSpPr/>
          <p:nvPr userDrawn="1"/>
        </p:nvSpPr>
        <p:spPr>
          <a:xfrm>
            <a:off x="-4" y="0"/>
            <a:ext cx="9144002" cy="10287000"/>
          </a:xfrm>
          <a:prstGeom prst="rect">
            <a:avLst/>
          </a:prstGeom>
          <a:gradFill>
            <a:gsLst>
              <a:gs pos="67000">
                <a:schemeClr val="bg1">
                  <a:alpha val="40000"/>
                </a:schemeClr>
              </a:gs>
              <a:gs pos="24000">
                <a:schemeClr val="bg1">
                  <a:alpha val="90000"/>
                </a:schemeClr>
              </a:gs>
              <a:gs pos="9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3130677-D6A7-E2C8-17DA-63CDD1B484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1645" y="1993793"/>
            <a:ext cx="7086600" cy="31525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7800"/>
              </a:lnSpc>
              <a:buNone/>
              <a:defRPr sz="7200" b="1">
                <a:solidFill>
                  <a:schemeClr val="tx2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D0924B-C74F-92D9-692D-F8E610840E6D}"/>
              </a:ext>
            </a:extLst>
          </p:cNvPr>
          <p:cNvGrpSpPr/>
          <p:nvPr userDrawn="1"/>
        </p:nvGrpSpPr>
        <p:grpSpPr>
          <a:xfrm>
            <a:off x="11430003" y="-7"/>
            <a:ext cx="6858006" cy="10293521"/>
            <a:chOff x="7620002" y="-5"/>
            <a:chExt cx="4572004" cy="6862347"/>
          </a:xfrm>
          <a:solidFill>
            <a:schemeClr val="bg1"/>
          </a:solidFill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53BA8720-C6A8-A816-3A46-09D2930CC735}"/>
                </a:ext>
              </a:extLst>
            </p:cNvPr>
            <p:cNvSpPr/>
            <p:nvPr userDrawn="1"/>
          </p:nvSpPr>
          <p:spPr>
            <a:xfrm rot="16200000">
              <a:off x="7606513" y="13484"/>
              <a:ext cx="4598978" cy="457199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EFEFEF"/>
                </a:solidFill>
              </a:endParaRP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7578BA18-12FD-0AB8-FBE9-1E411DEEC27B}"/>
                </a:ext>
              </a:extLst>
            </p:cNvPr>
            <p:cNvSpPr/>
            <p:nvPr userDrawn="1"/>
          </p:nvSpPr>
          <p:spPr>
            <a:xfrm rot="5400000" flipV="1">
              <a:off x="9930946" y="4601283"/>
              <a:ext cx="2267711" cy="2254408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EFEFEF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CAFF879-6D98-7206-1808-5692C0B98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7" y="9610024"/>
            <a:ext cx="1851660" cy="3541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76322-A02B-10D6-2D09-79E82535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09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Blue_no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C48DFC-94C6-A420-A392-20502D3831C5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93675"/>
              </a:gs>
              <a:gs pos="70000">
                <a:schemeClr val="tx2"/>
              </a:gs>
            </a:gsLst>
            <a:lin ang="19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A3ACB3-3638-9634-BEA7-FB2DC0F1D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4385" y="2699244"/>
            <a:ext cx="7445175" cy="744517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CC73912-5B86-6973-6D20-81C48265A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699" y="3567229"/>
            <a:ext cx="12230072" cy="31525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7500" b="1">
                <a:solidFill>
                  <a:schemeClr val="bg1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divider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549FB2-6F32-EB88-0D1E-E33F59F1E450}"/>
              </a:ext>
            </a:extLst>
          </p:cNvPr>
          <p:cNvCxnSpPr>
            <a:cxnSpLocks/>
          </p:cNvCxnSpPr>
          <p:nvPr userDrawn="1"/>
        </p:nvCxnSpPr>
        <p:spPr>
          <a:xfrm>
            <a:off x="914399" y="6919703"/>
            <a:ext cx="12344372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134D27-1F0E-2444-70A2-BE2E53984477}"/>
              </a:ext>
            </a:extLst>
          </p:cNvPr>
          <p:cNvCxnSpPr>
            <a:cxnSpLocks/>
          </p:cNvCxnSpPr>
          <p:nvPr userDrawn="1"/>
        </p:nvCxnSpPr>
        <p:spPr>
          <a:xfrm>
            <a:off x="914399" y="3374246"/>
            <a:ext cx="12344372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064232B-D0F4-6123-4F9B-34A53C049A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9" y="9610025"/>
            <a:ext cx="1851660" cy="354165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9720B1A-D96B-79D1-43FD-C3AC28F0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2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Blue_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C48DFC-94C6-A420-A392-20502D3831C5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93675"/>
              </a:gs>
              <a:gs pos="70000">
                <a:schemeClr val="tx2"/>
              </a:gs>
            </a:gsLst>
            <a:lin ang="19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8696422-29F9-4957-79C1-A1B21D4E63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08806" y="3567229"/>
            <a:ext cx="8649965" cy="31525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7500" b="1">
                <a:solidFill>
                  <a:schemeClr val="bg1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divider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3A56C47-900E-1D42-4E94-55FB0EAE9D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895" y="3190042"/>
            <a:ext cx="3841917" cy="3490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900" b="1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40DEA-54BD-5282-15E2-2D779FD16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9" y="9610025"/>
            <a:ext cx="1851660" cy="3541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065109-C21B-2B8F-963D-013DA630B7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4385" y="2699244"/>
            <a:ext cx="7445175" cy="74451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424C5-3842-3A55-39EA-EA416449DC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FE2916-F1E3-A351-6E7A-11DD5F13E4F8}"/>
              </a:ext>
            </a:extLst>
          </p:cNvPr>
          <p:cNvGrpSpPr/>
          <p:nvPr userDrawn="1"/>
        </p:nvGrpSpPr>
        <p:grpSpPr>
          <a:xfrm>
            <a:off x="914399" y="3374246"/>
            <a:ext cx="12344372" cy="3545457"/>
            <a:chOff x="609599" y="2249497"/>
            <a:chExt cx="8229581" cy="236363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92E3299-0135-4884-3F13-509164EF42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" y="4613135"/>
              <a:ext cx="8229581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59F0C5A-CB9E-047C-7EDE-50A1818E3A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" y="2249497"/>
              <a:ext cx="8229581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7459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pecial Content Slid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279452-6CE4-13C2-6222-76E14650A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870" y="768"/>
            <a:ext cx="6895071" cy="10285464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84167D4-50D1-38BC-BEE3-B54941CF28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6B6274B0-40F2-F241-E372-FF1BC96C2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384" y="547689"/>
            <a:ext cx="11585138" cy="123741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1303E2-01A1-8303-1551-2C9F90461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84" y="2609680"/>
            <a:ext cx="13650243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BF4A4AE-6FF1-20A7-BE1E-02D8CF90E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384" y="1835945"/>
            <a:ext cx="11585138" cy="7125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542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pecial Content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279452-6CE4-13C2-6222-76E14650A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870" y="768"/>
            <a:ext cx="6895071" cy="10285464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84167D4-50D1-38BC-BEE3-B54941CF28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_1 column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213FB94-155A-F7A9-F8BE-2E10BE4985B7}"/>
              </a:ext>
            </a:extLst>
          </p:cNvPr>
          <p:cNvGrpSpPr/>
          <p:nvPr userDrawn="1"/>
        </p:nvGrpSpPr>
        <p:grpSpPr>
          <a:xfrm>
            <a:off x="-8960" y="9287214"/>
            <a:ext cx="18288000" cy="999786"/>
            <a:chOff x="0" y="6191476"/>
            <a:chExt cx="12192000" cy="66652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FE24DC-6E5B-5828-2F15-5C38DBF0A4B2}"/>
                </a:ext>
              </a:extLst>
            </p:cNvPr>
            <p:cNvGrpSpPr/>
            <p:nvPr userDrawn="1"/>
          </p:nvGrpSpPr>
          <p:grpSpPr>
            <a:xfrm>
              <a:off x="0" y="6191476"/>
              <a:ext cx="12192000" cy="666523"/>
              <a:chOff x="0" y="6191476"/>
              <a:chExt cx="12192000" cy="66652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98AE74F-84A5-2B64-53CE-072752EE6009}"/>
                  </a:ext>
                </a:extLst>
              </p:cNvPr>
              <p:cNvSpPr/>
              <p:nvPr userDrawn="1"/>
            </p:nvSpPr>
            <p:spPr>
              <a:xfrm>
                <a:off x="0" y="6191478"/>
                <a:ext cx="12192000" cy="666521"/>
              </a:xfrm>
              <a:prstGeom prst="rect">
                <a:avLst/>
              </a:prstGeom>
              <a:gradFill flip="none" rotWithShape="1">
                <a:gsLst>
                  <a:gs pos="0">
                    <a:srgbClr val="093675"/>
                  </a:gs>
                  <a:gs pos="70000">
                    <a:schemeClr val="tx2"/>
                  </a:gs>
                </a:gsLst>
                <a:lin ang="195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4019CF8-2F57-1D79-9E5A-93F0B67384F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42923" y="6191476"/>
                <a:ext cx="4963450" cy="57147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BCA80B5-2C69-4C5D-8CA8-3938660E4B02}"/>
                </a:ext>
              </a:extLst>
            </p:cNvPr>
            <p:cNvGrpSpPr/>
            <p:nvPr userDrawn="1"/>
          </p:nvGrpSpPr>
          <p:grpSpPr>
            <a:xfrm>
              <a:off x="11747933" y="6191478"/>
              <a:ext cx="444067" cy="666522"/>
              <a:chOff x="7553171" y="-4"/>
              <a:chExt cx="4572003" cy="6862347"/>
            </a:xfrm>
          </p:grpSpPr>
          <p:sp>
            <p:nvSpPr>
              <p:cNvPr id="15" name="Triangle 14">
                <a:extLst>
                  <a:ext uri="{FF2B5EF4-FFF2-40B4-BE49-F238E27FC236}">
                    <a16:creationId xmlns:a16="http://schemas.microsoft.com/office/drawing/2014/main" id="{A2368CA1-328C-206C-321E-005DC26D5C50}"/>
                  </a:ext>
                </a:extLst>
              </p:cNvPr>
              <p:cNvSpPr/>
              <p:nvPr userDrawn="1"/>
            </p:nvSpPr>
            <p:spPr>
              <a:xfrm rot="16200000">
                <a:off x="7539683" y="13484"/>
                <a:ext cx="4598980" cy="4572003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EFEFEF"/>
                  </a:solidFill>
                </a:endParaRPr>
              </a:p>
            </p:txBody>
          </p:sp>
          <p:sp>
            <p:nvSpPr>
              <p:cNvPr id="18" name="Triangle 17">
                <a:extLst>
                  <a:ext uri="{FF2B5EF4-FFF2-40B4-BE49-F238E27FC236}">
                    <a16:creationId xmlns:a16="http://schemas.microsoft.com/office/drawing/2014/main" id="{EB556B41-7EC0-1714-9414-C333BDCA39CC}"/>
                  </a:ext>
                </a:extLst>
              </p:cNvPr>
              <p:cNvSpPr/>
              <p:nvPr userDrawn="1"/>
            </p:nvSpPr>
            <p:spPr>
              <a:xfrm rot="5400000" flipV="1">
                <a:off x="9864114" y="4601282"/>
                <a:ext cx="2267712" cy="2254409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EFEFEF"/>
                  </a:solidFill>
                </a:endParaRPr>
              </a:p>
            </p:txBody>
          </p:sp>
        </p:grpSp>
      </p:grp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CFBFFE4-5B21-0B82-C53B-6CCFBAAC0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384" y="1835945"/>
            <a:ext cx="16967313" cy="7125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4975325-ADF2-B44E-CB6C-2BBE7E287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384" y="547689"/>
            <a:ext cx="16967313" cy="123741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0D29E2-D40A-A7EF-04F8-8554FFFBE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9" y="9610025"/>
            <a:ext cx="1851660" cy="35416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CEC6D-DBFF-69ED-0986-73EEAA7B77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02CF62E-E7ED-39D5-4882-AF5B237262F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711737" y="2272652"/>
            <a:ext cx="16967313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  </a:t>
            </a:r>
          </a:p>
        </p:txBody>
      </p:sp>
    </p:spTree>
    <p:extLst>
      <p:ext uri="{BB962C8B-B14F-4D97-AF65-F5344CB8AC3E}">
        <p14:creationId xmlns:p14="http://schemas.microsoft.com/office/powerpoint/2010/main" val="3970890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03FE7C-6E03-A303-C334-AAB7A1341E3D}"/>
              </a:ext>
            </a:extLst>
          </p:cNvPr>
          <p:cNvGrpSpPr/>
          <p:nvPr userDrawn="1"/>
        </p:nvGrpSpPr>
        <p:grpSpPr>
          <a:xfrm>
            <a:off x="0" y="9287214"/>
            <a:ext cx="18288000" cy="999786"/>
            <a:chOff x="0" y="6191476"/>
            <a:chExt cx="12192000" cy="66652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805ED94-5B3E-6607-D52C-5A5385AECDB8}"/>
                </a:ext>
              </a:extLst>
            </p:cNvPr>
            <p:cNvGrpSpPr/>
            <p:nvPr userDrawn="1"/>
          </p:nvGrpSpPr>
          <p:grpSpPr>
            <a:xfrm>
              <a:off x="0" y="6191476"/>
              <a:ext cx="12192000" cy="666523"/>
              <a:chOff x="0" y="6191476"/>
              <a:chExt cx="12192000" cy="66652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3B493A9-3C7C-0140-57E1-E590F56B1225}"/>
                  </a:ext>
                </a:extLst>
              </p:cNvPr>
              <p:cNvSpPr/>
              <p:nvPr userDrawn="1"/>
            </p:nvSpPr>
            <p:spPr>
              <a:xfrm>
                <a:off x="0" y="6191478"/>
                <a:ext cx="12192000" cy="666521"/>
              </a:xfrm>
              <a:prstGeom prst="rect">
                <a:avLst/>
              </a:prstGeom>
              <a:gradFill flip="none" rotWithShape="1">
                <a:gsLst>
                  <a:gs pos="0">
                    <a:srgbClr val="093675"/>
                  </a:gs>
                  <a:gs pos="70000">
                    <a:schemeClr val="tx2"/>
                  </a:gs>
                </a:gsLst>
                <a:lin ang="195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DEFBB96-4A57-2D64-51F0-1B3DD930538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42923" y="6191476"/>
                <a:ext cx="4963450" cy="57147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E2D3EC-6075-072E-A877-31674CD6FD9C}"/>
                </a:ext>
              </a:extLst>
            </p:cNvPr>
            <p:cNvGrpSpPr/>
            <p:nvPr userDrawn="1"/>
          </p:nvGrpSpPr>
          <p:grpSpPr>
            <a:xfrm>
              <a:off x="11747933" y="6191478"/>
              <a:ext cx="444067" cy="666522"/>
              <a:chOff x="7553171" y="-4"/>
              <a:chExt cx="4572003" cy="6862347"/>
            </a:xfrm>
          </p:grpSpPr>
          <p:sp>
            <p:nvSpPr>
              <p:cNvPr id="14" name="Triangle 13">
                <a:extLst>
                  <a:ext uri="{FF2B5EF4-FFF2-40B4-BE49-F238E27FC236}">
                    <a16:creationId xmlns:a16="http://schemas.microsoft.com/office/drawing/2014/main" id="{0762BE55-6B7A-0204-613E-552DC6DC2315}"/>
                  </a:ext>
                </a:extLst>
              </p:cNvPr>
              <p:cNvSpPr/>
              <p:nvPr userDrawn="1"/>
            </p:nvSpPr>
            <p:spPr>
              <a:xfrm rot="16200000">
                <a:off x="7539683" y="13484"/>
                <a:ext cx="4598980" cy="4572003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EFEFEF"/>
                  </a:solidFill>
                </a:endParaRPr>
              </a:p>
            </p:txBody>
          </p:sp>
          <p:sp>
            <p:nvSpPr>
              <p:cNvPr id="19" name="Triangle 18">
                <a:extLst>
                  <a:ext uri="{FF2B5EF4-FFF2-40B4-BE49-F238E27FC236}">
                    <a16:creationId xmlns:a16="http://schemas.microsoft.com/office/drawing/2014/main" id="{537846D1-DCF6-3CE2-1F11-4080C3A51AF3}"/>
                  </a:ext>
                </a:extLst>
              </p:cNvPr>
              <p:cNvSpPr/>
              <p:nvPr userDrawn="1"/>
            </p:nvSpPr>
            <p:spPr>
              <a:xfrm rot="5400000" flipV="1">
                <a:off x="9864114" y="4601282"/>
                <a:ext cx="2267712" cy="2254409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EFEFEF"/>
                  </a:solidFill>
                </a:endParaRPr>
              </a:p>
            </p:txBody>
          </p:sp>
        </p:grpSp>
      </p:grp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77856EB6-58F6-9123-42B3-64A40A5F4A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6026686" y="9576641"/>
            <a:ext cx="1851660" cy="5476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CFBFFE4-5B21-0B82-C53B-6CCFBAAC0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384" y="1835945"/>
            <a:ext cx="16967313" cy="7125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4975325-ADF2-B44E-CB6C-2BBE7E287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384" y="547689"/>
            <a:ext cx="16967313" cy="123741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0D29E2-D40A-A7EF-04F8-8554FFFBE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9" y="9610025"/>
            <a:ext cx="1851660" cy="35416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7320F3-DF89-E8A8-8BB8-8091F35EA8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51384" y="2609680"/>
            <a:ext cx="8315970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7322BF-B660-D96E-1D8C-7F7FF07ABA8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320650" y="2609680"/>
            <a:ext cx="8287658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8479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_2 columns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FC0FA95-FBF5-BBC7-CFC9-6255F0F871A0}"/>
              </a:ext>
            </a:extLst>
          </p:cNvPr>
          <p:cNvGrpSpPr/>
          <p:nvPr userDrawn="1"/>
        </p:nvGrpSpPr>
        <p:grpSpPr>
          <a:xfrm>
            <a:off x="0" y="9287214"/>
            <a:ext cx="18288000" cy="999786"/>
            <a:chOff x="0" y="6191476"/>
            <a:chExt cx="12192000" cy="66652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66515C2-1A3E-E435-3005-528AAEA1A1E9}"/>
                </a:ext>
              </a:extLst>
            </p:cNvPr>
            <p:cNvGrpSpPr/>
            <p:nvPr userDrawn="1"/>
          </p:nvGrpSpPr>
          <p:grpSpPr>
            <a:xfrm>
              <a:off x="0" y="6191476"/>
              <a:ext cx="12192000" cy="666523"/>
              <a:chOff x="0" y="6191476"/>
              <a:chExt cx="12192000" cy="66652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9090B08-698E-76D0-D7C3-1330F41FD45A}"/>
                  </a:ext>
                </a:extLst>
              </p:cNvPr>
              <p:cNvSpPr/>
              <p:nvPr userDrawn="1"/>
            </p:nvSpPr>
            <p:spPr>
              <a:xfrm>
                <a:off x="0" y="6191478"/>
                <a:ext cx="12192000" cy="666521"/>
              </a:xfrm>
              <a:prstGeom prst="rect">
                <a:avLst/>
              </a:prstGeom>
              <a:gradFill flip="none" rotWithShape="1">
                <a:gsLst>
                  <a:gs pos="0">
                    <a:srgbClr val="093675"/>
                  </a:gs>
                  <a:gs pos="70000">
                    <a:schemeClr val="tx2"/>
                  </a:gs>
                </a:gsLst>
                <a:lin ang="195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CB4DA69-EDB2-B1B5-DB26-3F0A6C4F1BF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42923" y="6191476"/>
                <a:ext cx="4963450" cy="57147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49922F9-FAE7-CBFE-CD9A-CAB6772145BA}"/>
                </a:ext>
              </a:extLst>
            </p:cNvPr>
            <p:cNvGrpSpPr/>
            <p:nvPr userDrawn="1"/>
          </p:nvGrpSpPr>
          <p:grpSpPr>
            <a:xfrm>
              <a:off x="11747933" y="6191478"/>
              <a:ext cx="444067" cy="666522"/>
              <a:chOff x="7553171" y="-4"/>
              <a:chExt cx="4572003" cy="6862347"/>
            </a:xfrm>
          </p:grpSpPr>
          <p:sp>
            <p:nvSpPr>
              <p:cNvPr id="24" name="Triangle 23">
                <a:extLst>
                  <a:ext uri="{FF2B5EF4-FFF2-40B4-BE49-F238E27FC236}">
                    <a16:creationId xmlns:a16="http://schemas.microsoft.com/office/drawing/2014/main" id="{A048887F-7189-BB3A-2DA7-811D2FFEB162}"/>
                  </a:ext>
                </a:extLst>
              </p:cNvPr>
              <p:cNvSpPr/>
              <p:nvPr userDrawn="1"/>
            </p:nvSpPr>
            <p:spPr>
              <a:xfrm rot="16200000">
                <a:off x="7539683" y="13484"/>
                <a:ext cx="4598980" cy="4572003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EFEFEF"/>
                  </a:solidFill>
                </a:endParaRPr>
              </a:p>
            </p:txBody>
          </p:sp>
          <p:sp>
            <p:nvSpPr>
              <p:cNvPr id="25" name="Triangle 24">
                <a:extLst>
                  <a:ext uri="{FF2B5EF4-FFF2-40B4-BE49-F238E27FC236}">
                    <a16:creationId xmlns:a16="http://schemas.microsoft.com/office/drawing/2014/main" id="{C814D12B-FD5A-6608-1512-870B7B600160}"/>
                  </a:ext>
                </a:extLst>
              </p:cNvPr>
              <p:cNvSpPr/>
              <p:nvPr userDrawn="1"/>
            </p:nvSpPr>
            <p:spPr>
              <a:xfrm rot="5400000" flipV="1">
                <a:off x="9864114" y="4601282"/>
                <a:ext cx="2267712" cy="2254409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EFEFEF"/>
                  </a:solidFill>
                </a:endParaRPr>
              </a:p>
            </p:txBody>
          </p:sp>
        </p:grpSp>
      </p:grp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FE972129-CC0A-36A1-8689-AB359DFF02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6026686" y="9576641"/>
            <a:ext cx="1851660" cy="5476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CFBFFE4-5B21-0B82-C53B-6CCFBAAC0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384" y="1835945"/>
            <a:ext cx="16967313" cy="7125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4975325-ADF2-B44E-CB6C-2BBE7E287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384" y="547689"/>
            <a:ext cx="16967313" cy="123741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0D29E2-D40A-A7EF-04F8-8554FFFBE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9" y="9610025"/>
            <a:ext cx="1851660" cy="35416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184EAA-7954-621F-DEC6-0A5B4DF983D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51384" y="2609680"/>
            <a:ext cx="5043204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B2AC-E120-54A7-1A8D-3BA85E27CB9D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022078" y="2609680"/>
            <a:ext cx="11596619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429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_2 columns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FC0FA95-FBF5-BBC7-CFC9-6255F0F871A0}"/>
              </a:ext>
            </a:extLst>
          </p:cNvPr>
          <p:cNvGrpSpPr/>
          <p:nvPr userDrawn="1"/>
        </p:nvGrpSpPr>
        <p:grpSpPr>
          <a:xfrm>
            <a:off x="0" y="9287214"/>
            <a:ext cx="18288000" cy="999786"/>
            <a:chOff x="0" y="6191476"/>
            <a:chExt cx="12192000" cy="66652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66515C2-1A3E-E435-3005-528AAEA1A1E9}"/>
                </a:ext>
              </a:extLst>
            </p:cNvPr>
            <p:cNvGrpSpPr/>
            <p:nvPr userDrawn="1"/>
          </p:nvGrpSpPr>
          <p:grpSpPr>
            <a:xfrm>
              <a:off x="0" y="6191476"/>
              <a:ext cx="12192000" cy="666523"/>
              <a:chOff x="0" y="6191476"/>
              <a:chExt cx="12192000" cy="66652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9090B08-698E-76D0-D7C3-1330F41FD45A}"/>
                  </a:ext>
                </a:extLst>
              </p:cNvPr>
              <p:cNvSpPr/>
              <p:nvPr userDrawn="1"/>
            </p:nvSpPr>
            <p:spPr>
              <a:xfrm>
                <a:off x="0" y="6191478"/>
                <a:ext cx="12192000" cy="666521"/>
              </a:xfrm>
              <a:prstGeom prst="rect">
                <a:avLst/>
              </a:prstGeom>
              <a:gradFill flip="none" rotWithShape="1">
                <a:gsLst>
                  <a:gs pos="0">
                    <a:srgbClr val="093675"/>
                  </a:gs>
                  <a:gs pos="70000">
                    <a:schemeClr val="tx2"/>
                  </a:gs>
                </a:gsLst>
                <a:lin ang="195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CB4DA69-EDB2-B1B5-DB26-3F0A6C4F1BF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42923" y="6191476"/>
                <a:ext cx="4963450" cy="57147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49922F9-FAE7-CBFE-CD9A-CAB6772145BA}"/>
                </a:ext>
              </a:extLst>
            </p:cNvPr>
            <p:cNvGrpSpPr/>
            <p:nvPr userDrawn="1"/>
          </p:nvGrpSpPr>
          <p:grpSpPr>
            <a:xfrm>
              <a:off x="11747933" y="6191478"/>
              <a:ext cx="444067" cy="666522"/>
              <a:chOff x="7553171" y="-4"/>
              <a:chExt cx="4572003" cy="6862347"/>
            </a:xfrm>
          </p:grpSpPr>
          <p:sp>
            <p:nvSpPr>
              <p:cNvPr id="24" name="Triangle 23">
                <a:extLst>
                  <a:ext uri="{FF2B5EF4-FFF2-40B4-BE49-F238E27FC236}">
                    <a16:creationId xmlns:a16="http://schemas.microsoft.com/office/drawing/2014/main" id="{A048887F-7189-BB3A-2DA7-811D2FFEB162}"/>
                  </a:ext>
                </a:extLst>
              </p:cNvPr>
              <p:cNvSpPr/>
              <p:nvPr userDrawn="1"/>
            </p:nvSpPr>
            <p:spPr>
              <a:xfrm rot="16200000">
                <a:off x="7539683" y="13484"/>
                <a:ext cx="4598980" cy="4572003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EFEFEF"/>
                  </a:solidFill>
                </a:endParaRPr>
              </a:p>
            </p:txBody>
          </p:sp>
          <p:sp>
            <p:nvSpPr>
              <p:cNvPr id="25" name="Triangle 24">
                <a:extLst>
                  <a:ext uri="{FF2B5EF4-FFF2-40B4-BE49-F238E27FC236}">
                    <a16:creationId xmlns:a16="http://schemas.microsoft.com/office/drawing/2014/main" id="{C814D12B-FD5A-6608-1512-870B7B600160}"/>
                  </a:ext>
                </a:extLst>
              </p:cNvPr>
              <p:cNvSpPr/>
              <p:nvPr userDrawn="1"/>
            </p:nvSpPr>
            <p:spPr>
              <a:xfrm rot="5400000" flipV="1">
                <a:off x="9864114" y="4601282"/>
                <a:ext cx="2267712" cy="2254409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EFEFEF"/>
                  </a:solidFill>
                </a:endParaRPr>
              </a:p>
            </p:txBody>
          </p:sp>
        </p:grpSp>
      </p:grp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FE972129-CC0A-36A1-8689-AB359DFF02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6026686" y="9576641"/>
            <a:ext cx="1851660" cy="5476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CFBFFE4-5B21-0B82-C53B-6CCFBAAC0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384" y="1835945"/>
            <a:ext cx="16967313" cy="7125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4975325-ADF2-B44E-CB6C-2BBE7E287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384" y="547689"/>
            <a:ext cx="16967313" cy="123741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0D29E2-D40A-A7EF-04F8-8554FFFBE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9" y="9610025"/>
            <a:ext cx="1851660" cy="35416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4BACB82-3452-6F04-6C3A-7068556F814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51383" y="2609680"/>
            <a:ext cx="11585138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27528-5DEB-195E-7D66-48A29F8ECCE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2560081" y="2609680"/>
            <a:ext cx="5058617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61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91E597C-B9E7-9A3F-DBA7-0710BD42F3F9}"/>
              </a:ext>
            </a:extLst>
          </p:cNvPr>
          <p:cNvGrpSpPr/>
          <p:nvPr userDrawn="1"/>
        </p:nvGrpSpPr>
        <p:grpSpPr>
          <a:xfrm>
            <a:off x="0" y="9287214"/>
            <a:ext cx="18288000" cy="999786"/>
            <a:chOff x="0" y="6191476"/>
            <a:chExt cx="12192000" cy="66652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3565B5-C806-9407-8658-6AC05DF5CE4F}"/>
                </a:ext>
              </a:extLst>
            </p:cNvPr>
            <p:cNvGrpSpPr/>
            <p:nvPr userDrawn="1"/>
          </p:nvGrpSpPr>
          <p:grpSpPr>
            <a:xfrm>
              <a:off x="0" y="6191476"/>
              <a:ext cx="12192000" cy="666523"/>
              <a:chOff x="0" y="6191476"/>
              <a:chExt cx="12192000" cy="666523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D2DC5DC-4B58-BC08-9DAE-AE02112C593B}"/>
                  </a:ext>
                </a:extLst>
              </p:cNvPr>
              <p:cNvSpPr/>
              <p:nvPr userDrawn="1"/>
            </p:nvSpPr>
            <p:spPr>
              <a:xfrm>
                <a:off x="0" y="6191478"/>
                <a:ext cx="12192000" cy="666521"/>
              </a:xfrm>
              <a:prstGeom prst="rect">
                <a:avLst/>
              </a:prstGeom>
              <a:gradFill flip="none" rotWithShape="1">
                <a:gsLst>
                  <a:gs pos="0">
                    <a:srgbClr val="093675"/>
                  </a:gs>
                  <a:gs pos="70000">
                    <a:schemeClr val="tx2"/>
                  </a:gs>
                </a:gsLst>
                <a:lin ang="195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5AD46A9-614E-943A-633E-59DEAC2079C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42923" y="6191476"/>
                <a:ext cx="4963450" cy="57147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3B9B65-0FEB-9542-CBC8-91B2D7F96875}"/>
                </a:ext>
              </a:extLst>
            </p:cNvPr>
            <p:cNvGrpSpPr/>
            <p:nvPr userDrawn="1"/>
          </p:nvGrpSpPr>
          <p:grpSpPr>
            <a:xfrm>
              <a:off x="11747933" y="6191478"/>
              <a:ext cx="444067" cy="666522"/>
              <a:chOff x="7553171" y="-4"/>
              <a:chExt cx="4572003" cy="6862347"/>
            </a:xfrm>
          </p:grpSpPr>
          <p:sp>
            <p:nvSpPr>
              <p:cNvPr id="19" name="Triangle 18">
                <a:extLst>
                  <a:ext uri="{FF2B5EF4-FFF2-40B4-BE49-F238E27FC236}">
                    <a16:creationId xmlns:a16="http://schemas.microsoft.com/office/drawing/2014/main" id="{E4AA5FFD-BBFD-D019-1E49-8ED843F218A1}"/>
                  </a:ext>
                </a:extLst>
              </p:cNvPr>
              <p:cNvSpPr/>
              <p:nvPr userDrawn="1"/>
            </p:nvSpPr>
            <p:spPr>
              <a:xfrm rot="16200000">
                <a:off x="7539683" y="13484"/>
                <a:ext cx="4598980" cy="4572003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EFEFEF"/>
                  </a:solidFill>
                </a:endParaRPr>
              </a:p>
            </p:txBody>
          </p:sp>
          <p:sp>
            <p:nvSpPr>
              <p:cNvPr id="21" name="Triangle 20">
                <a:extLst>
                  <a:ext uri="{FF2B5EF4-FFF2-40B4-BE49-F238E27FC236}">
                    <a16:creationId xmlns:a16="http://schemas.microsoft.com/office/drawing/2014/main" id="{E2A7E795-BAC6-B9C1-4978-B2BA13228C5D}"/>
                  </a:ext>
                </a:extLst>
              </p:cNvPr>
              <p:cNvSpPr/>
              <p:nvPr userDrawn="1"/>
            </p:nvSpPr>
            <p:spPr>
              <a:xfrm rot="5400000" flipV="1">
                <a:off x="9864114" y="4601282"/>
                <a:ext cx="2267712" cy="2254409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EFEFEF"/>
                  </a:solidFill>
                </a:endParaRPr>
              </a:p>
            </p:txBody>
          </p:sp>
        </p:grpSp>
      </p:grp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1393AB70-0742-E255-DFD8-B5BE97E4F0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6026686" y="9576641"/>
            <a:ext cx="1851660" cy="5476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CFBFFE4-5B21-0B82-C53B-6CCFBAAC0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384" y="1835945"/>
            <a:ext cx="16967313" cy="7125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4975325-ADF2-B44E-CB6C-2BBE7E287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384" y="547689"/>
            <a:ext cx="16967313" cy="123741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0D29E2-D40A-A7EF-04F8-8554FFFBE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9" y="9610025"/>
            <a:ext cx="1851660" cy="35416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35D056-EE9C-B4EA-F0B5-8FB0AE74EC77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51384" y="2611257"/>
            <a:ext cx="5417817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67879D-3071-1A25-58CA-B5C48098543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6477" y="2611257"/>
            <a:ext cx="5417817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>
                    <a:lumMod val="50000"/>
                  </a:schemeClr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>
                    <a:lumMod val="50000"/>
                  </a:schemeClr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>
                    <a:lumMod val="50000"/>
                  </a:schemeClr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4263D5-0A7A-E734-5639-DC30473E5F34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2199061" y="2611257"/>
            <a:ext cx="5417817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9915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_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E12CCDB-13FC-12AA-75DF-A0DC68266CE6}"/>
              </a:ext>
            </a:extLst>
          </p:cNvPr>
          <p:cNvGrpSpPr/>
          <p:nvPr userDrawn="1"/>
        </p:nvGrpSpPr>
        <p:grpSpPr>
          <a:xfrm>
            <a:off x="0" y="9287214"/>
            <a:ext cx="18288000" cy="999786"/>
            <a:chOff x="0" y="6191476"/>
            <a:chExt cx="12192000" cy="66652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8B403B-C325-A80E-2BA7-8B175D1E801F}"/>
                </a:ext>
              </a:extLst>
            </p:cNvPr>
            <p:cNvGrpSpPr/>
            <p:nvPr userDrawn="1"/>
          </p:nvGrpSpPr>
          <p:grpSpPr>
            <a:xfrm>
              <a:off x="0" y="6191476"/>
              <a:ext cx="12192000" cy="666523"/>
              <a:chOff x="0" y="6191476"/>
              <a:chExt cx="12192000" cy="6665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0BD7EEF-2BF4-C8BE-0B46-B9216F83C6E6}"/>
                  </a:ext>
                </a:extLst>
              </p:cNvPr>
              <p:cNvSpPr/>
              <p:nvPr userDrawn="1"/>
            </p:nvSpPr>
            <p:spPr>
              <a:xfrm>
                <a:off x="0" y="6191478"/>
                <a:ext cx="12192000" cy="666521"/>
              </a:xfrm>
              <a:prstGeom prst="rect">
                <a:avLst/>
              </a:prstGeom>
              <a:gradFill flip="none" rotWithShape="1">
                <a:gsLst>
                  <a:gs pos="0">
                    <a:srgbClr val="093675"/>
                  </a:gs>
                  <a:gs pos="70000">
                    <a:schemeClr val="tx2"/>
                  </a:gs>
                </a:gsLst>
                <a:lin ang="195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EABF23C-B09D-AE5E-6BF3-33847B72E59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42923" y="6191476"/>
                <a:ext cx="4963450" cy="57147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050146-CD02-5ED4-1E92-6FC1EF492451}"/>
                </a:ext>
              </a:extLst>
            </p:cNvPr>
            <p:cNvGrpSpPr/>
            <p:nvPr userDrawn="1"/>
          </p:nvGrpSpPr>
          <p:grpSpPr>
            <a:xfrm>
              <a:off x="11747933" y="6191478"/>
              <a:ext cx="444067" cy="666522"/>
              <a:chOff x="7553171" y="-4"/>
              <a:chExt cx="4572003" cy="6862347"/>
            </a:xfrm>
          </p:grpSpPr>
          <p:sp>
            <p:nvSpPr>
              <p:cNvPr id="18" name="Triangle 17">
                <a:extLst>
                  <a:ext uri="{FF2B5EF4-FFF2-40B4-BE49-F238E27FC236}">
                    <a16:creationId xmlns:a16="http://schemas.microsoft.com/office/drawing/2014/main" id="{EDAAE36A-194F-D717-84D0-54FB89E796F2}"/>
                  </a:ext>
                </a:extLst>
              </p:cNvPr>
              <p:cNvSpPr/>
              <p:nvPr userDrawn="1"/>
            </p:nvSpPr>
            <p:spPr>
              <a:xfrm rot="16200000">
                <a:off x="7539683" y="13484"/>
                <a:ext cx="4598980" cy="4572003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EFEFEF"/>
                  </a:solidFill>
                </a:endParaRPr>
              </a:p>
            </p:txBody>
          </p:sp>
          <p:sp>
            <p:nvSpPr>
              <p:cNvPr id="22" name="Triangle 21">
                <a:extLst>
                  <a:ext uri="{FF2B5EF4-FFF2-40B4-BE49-F238E27FC236}">
                    <a16:creationId xmlns:a16="http://schemas.microsoft.com/office/drawing/2014/main" id="{68E9468C-2626-B3AD-7578-154FDB7E8BEA}"/>
                  </a:ext>
                </a:extLst>
              </p:cNvPr>
              <p:cNvSpPr/>
              <p:nvPr userDrawn="1"/>
            </p:nvSpPr>
            <p:spPr>
              <a:xfrm rot="5400000" flipV="1">
                <a:off x="9864114" y="4601282"/>
                <a:ext cx="2267712" cy="2254409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EFEFEF"/>
                  </a:solidFill>
                </a:endParaRPr>
              </a:p>
            </p:txBody>
          </p:sp>
        </p:grpSp>
      </p:grp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8A2B10D3-8524-F65C-7D95-8DE01985F8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6026686" y="9576641"/>
            <a:ext cx="1851660" cy="5476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0FD237-777B-8E01-455B-33148115EA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9" y="9610025"/>
            <a:ext cx="1851660" cy="354165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11AADDC-695D-24AE-498F-CDA69DC47C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256295" y="0"/>
            <a:ext cx="6031706" cy="92872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62A6664A-232A-4B2E-1DC4-223DBE56D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385" y="547689"/>
            <a:ext cx="11239898" cy="123741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06DBA37-D0E4-2777-0A98-9DCA796CF1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385" y="1835945"/>
            <a:ext cx="11239898" cy="7125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CC0D13-89D4-CBCF-05AE-5A3AB17ECA1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51383" y="2609680"/>
            <a:ext cx="11239898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330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_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F7042DE-179E-533E-D9BF-8E81D0EB08E3}"/>
              </a:ext>
            </a:extLst>
          </p:cNvPr>
          <p:cNvGrpSpPr/>
          <p:nvPr userDrawn="1"/>
        </p:nvGrpSpPr>
        <p:grpSpPr>
          <a:xfrm>
            <a:off x="0" y="9287214"/>
            <a:ext cx="18288000" cy="999786"/>
            <a:chOff x="0" y="6191476"/>
            <a:chExt cx="12192000" cy="66652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4BDCD61-A2DA-521A-C688-E583300C1651}"/>
                </a:ext>
              </a:extLst>
            </p:cNvPr>
            <p:cNvGrpSpPr/>
            <p:nvPr userDrawn="1"/>
          </p:nvGrpSpPr>
          <p:grpSpPr>
            <a:xfrm>
              <a:off x="0" y="6191476"/>
              <a:ext cx="12192000" cy="666523"/>
              <a:chOff x="0" y="6191476"/>
              <a:chExt cx="12192000" cy="6665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2F770EC-374B-BCFD-38A4-52D61C6CF093}"/>
                  </a:ext>
                </a:extLst>
              </p:cNvPr>
              <p:cNvSpPr/>
              <p:nvPr userDrawn="1"/>
            </p:nvSpPr>
            <p:spPr>
              <a:xfrm>
                <a:off x="0" y="6191478"/>
                <a:ext cx="12192000" cy="666521"/>
              </a:xfrm>
              <a:prstGeom prst="rect">
                <a:avLst/>
              </a:prstGeom>
              <a:gradFill flip="none" rotWithShape="1">
                <a:gsLst>
                  <a:gs pos="0">
                    <a:srgbClr val="093675"/>
                  </a:gs>
                  <a:gs pos="70000">
                    <a:schemeClr val="tx2"/>
                  </a:gs>
                </a:gsLst>
                <a:lin ang="195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A64E1AC2-3E7C-92E3-715F-3C861978B12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42923" y="6191476"/>
                <a:ext cx="4963450" cy="571470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FBE2DA0-6C98-B388-87A8-98BA37A54064}"/>
                </a:ext>
              </a:extLst>
            </p:cNvPr>
            <p:cNvGrpSpPr/>
            <p:nvPr userDrawn="1"/>
          </p:nvGrpSpPr>
          <p:grpSpPr>
            <a:xfrm>
              <a:off x="11747933" y="6191478"/>
              <a:ext cx="444067" cy="666522"/>
              <a:chOff x="7553171" y="-4"/>
              <a:chExt cx="4572003" cy="6862347"/>
            </a:xfrm>
          </p:grpSpPr>
          <p:sp>
            <p:nvSpPr>
              <p:cNvPr id="22" name="Triangle 21">
                <a:extLst>
                  <a:ext uri="{FF2B5EF4-FFF2-40B4-BE49-F238E27FC236}">
                    <a16:creationId xmlns:a16="http://schemas.microsoft.com/office/drawing/2014/main" id="{02BABEB0-90EC-6E9E-D987-6DCFE7C8CAED}"/>
                  </a:ext>
                </a:extLst>
              </p:cNvPr>
              <p:cNvSpPr/>
              <p:nvPr userDrawn="1"/>
            </p:nvSpPr>
            <p:spPr>
              <a:xfrm rot="16200000">
                <a:off x="7539683" y="13484"/>
                <a:ext cx="4598980" cy="4572003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EFEFEF"/>
                  </a:solidFill>
                </a:endParaRPr>
              </a:p>
            </p:txBody>
          </p:sp>
          <p:sp>
            <p:nvSpPr>
              <p:cNvPr id="23" name="Triangle 22">
                <a:extLst>
                  <a:ext uri="{FF2B5EF4-FFF2-40B4-BE49-F238E27FC236}">
                    <a16:creationId xmlns:a16="http://schemas.microsoft.com/office/drawing/2014/main" id="{0701D112-DD38-E4D7-8DC7-FB45EDFDA5B2}"/>
                  </a:ext>
                </a:extLst>
              </p:cNvPr>
              <p:cNvSpPr/>
              <p:nvPr userDrawn="1"/>
            </p:nvSpPr>
            <p:spPr>
              <a:xfrm rot="5400000" flipV="1">
                <a:off x="9864114" y="4601282"/>
                <a:ext cx="2267712" cy="2254409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EFEFEF"/>
                  </a:solidFill>
                </a:endParaRPr>
              </a:p>
            </p:txBody>
          </p:sp>
        </p:grpSp>
      </p:grp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513668B2-AB63-C1C3-3CEC-CCC81458AE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6026686" y="9576641"/>
            <a:ext cx="1851660" cy="5476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D90B1-102D-6C46-0B14-351A2AE27B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9" y="9610025"/>
            <a:ext cx="1851660" cy="354165"/>
          </a:xfrm>
          <a:prstGeom prst="rect">
            <a:avLst/>
          </a:prstGeom>
        </p:spPr>
      </p:pic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D5F72ED5-9CA8-93F9-8077-B6C94FF030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9880" y="0"/>
            <a:ext cx="12088121" cy="92872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9B526FA-65F6-09F6-895F-5A874FAEE0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385" y="3273452"/>
            <a:ext cx="5214656" cy="845472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FCFB4231-5228-995A-8503-EE10653EF6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385" y="681822"/>
            <a:ext cx="5214656" cy="2427774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987BE81-AB58-2E30-BA1B-D1E6C576498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51385" y="4282780"/>
            <a:ext cx="5214656" cy="4840673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970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_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B78EBF3-4B35-379B-CC56-14B720750534}"/>
              </a:ext>
            </a:extLst>
          </p:cNvPr>
          <p:cNvGrpSpPr/>
          <p:nvPr userDrawn="1"/>
        </p:nvGrpSpPr>
        <p:grpSpPr>
          <a:xfrm>
            <a:off x="0" y="9287214"/>
            <a:ext cx="18288000" cy="999786"/>
            <a:chOff x="0" y="6191476"/>
            <a:chExt cx="12192000" cy="66652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BFD350C-8D86-5042-56D6-171450452082}"/>
                </a:ext>
              </a:extLst>
            </p:cNvPr>
            <p:cNvGrpSpPr/>
            <p:nvPr userDrawn="1"/>
          </p:nvGrpSpPr>
          <p:grpSpPr>
            <a:xfrm>
              <a:off x="0" y="6191476"/>
              <a:ext cx="12192000" cy="666523"/>
              <a:chOff x="0" y="6191476"/>
              <a:chExt cx="12192000" cy="66652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B76537B-53CF-9323-3C8E-BE76D31750C3}"/>
                  </a:ext>
                </a:extLst>
              </p:cNvPr>
              <p:cNvSpPr/>
              <p:nvPr userDrawn="1"/>
            </p:nvSpPr>
            <p:spPr>
              <a:xfrm>
                <a:off x="0" y="6191478"/>
                <a:ext cx="12192000" cy="666521"/>
              </a:xfrm>
              <a:prstGeom prst="rect">
                <a:avLst/>
              </a:prstGeom>
              <a:gradFill flip="none" rotWithShape="1">
                <a:gsLst>
                  <a:gs pos="0">
                    <a:srgbClr val="093675"/>
                  </a:gs>
                  <a:gs pos="70000">
                    <a:schemeClr val="tx2"/>
                  </a:gs>
                </a:gsLst>
                <a:lin ang="195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4C318FC-0E36-D06A-46BE-E18743FC600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42923" y="6191476"/>
                <a:ext cx="4963450" cy="57147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37EC2EA-8E47-9988-31F1-AAAD298F20BA}"/>
                </a:ext>
              </a:extLst>
            </p:cNvPr>
            <p:cNvGrpSpPr/>
            <p:nvPr userDrawn="1"/>
          </p:nvGrpSpPr>
          <p:grpSpPr>
            <a:xfrm>
              <a:off x="11747933" y="6191478"/>
              <a:ext cx="444067" cy="666522"/>
              <a:chOff x="7553171" y="-4"/>
              <a:chExt cx="4572003" cy="6862347"/>
            </a:xfrm>
          </p:grpSpPr>
          <p:sp>
            <p:nvSpPr>
              <p:cNvPr id="19" name="Triangle 18">
                <a:extLst>
                  <a:ext uri="{FF2B5EF4-FFF2-40B4-BE49-F238E27FC236}">
                    <a16:creationId xmlns:a16="http://schemas.microsoft.com/office/drawing/2014/main" id="{61E1C2C1-E582-4334-650D-E5C7EE5BDEF8}"/>
                  </a:ext>
                </a:extLst>
              </p:cNvPr>
              <p:cNvSpPr/>
              <p:nvPr userDrawn="1"/>
            </p:nvSpPr>
            <p:spPr>
              <a:xfrm rot="16200000">
                <a:off x="7539683" y="13484"/>
                <a:ext cx="4598980" cy="4572003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EFEFEF"/>
                  </a:solidFill>
                </a:endParaRPr>
              </a:p>
            </p:txBody>
          </p:sp>
          <p:sp>
            <p:nvSpPr>
              <p:cNvPr id="20" name="Triangle 19">
                <a:extLst>
                  <a:ext uri="{FF2B5EF4-FFF2-40B4-BE49-F238E27FC236}">
                    <a16:creationId xmlns:a16="http://schemas.microsoft.com/office/drawing/2014/main" id="{5FF9F9DA-A533-272E-5EEA-26CF864EBF99}"/>
                  </a:ext>
                </a:extLst>
              </p:cNvPr>
              <p:cNvSpPr/>
              <p:nvPr userDrawn="1"/>
            </p:nvSpPr>
            <p:spPr>
              <a:xfrm rot="5400000" flipV="1">
                <a:off x="9864114" y="4601282"/>
                <a:ext cx="2267712" cy="2254409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EFEFEF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9DD90B1-102D-6C46-0B14-351A2AE27B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9" y="9610025"/>
            <a:ext cx="1851660" cy="354165"/>
          </a:xfrm>
          <a:prstGeom prst="rect">
            <a:avLst/>
          </a:prstGeom>
        </p:spPr>
      </p:pic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D5F72ED5-9CA8-93F9-8077-B6C94FF030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0"/>
            <a:ext cx="18288000" cy="92872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3392CBBE-BDCE-F8E1-212E-F28FE1DDC4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6026686" y="9576641"/>
            <a:ext cx="1851660" cy="5476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8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_Blank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84167D4-50D1-38BC-BEE3-B54941CF28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DA532B-4A76-CA44-9333-8469FF882DED}"/>
              </a:ext>
            </a:extLst>
          </p:cNvPr>
          <p:cNvGrpSpPr/>
          <p:nvPr userDrawn="1"/>
        </p:nvGrpSpPr>
        <p:grpSpPr>
          <a:xfrm>
            <a:off x="0" y="9287214"/>
            <a:ext cx="18288000" cy="999786"/>
            <a:chOff x="0" y="6191476"/>
            <a:chExt cx="12192000" cy="6665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86EB4DA-4433-A24E-B568-5CB81307DA70}"/>
                </a:ext>
              </a:extLst>
            </p:cNvPr>
            <p:cNvGrpSpPr/>
            <p:nvPr userDrawn="1"/>
          </p:nvGrpSpPr>
          <p:grpSpPr>
            <a:xfrm>
              <a:off x="0" y="6191476"/>
              <a:ext cx="12192000" cy="666523"/>
              <a:chOff x="0" y="6191476"/>
              <a:chExt cx="12192000" cy="66652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245EBB4-7E76-B541-8B4A-AB6D5E861F0F}"/>
                  </a:ext>
                </a:extLst>
              </p:cNvPr>
              <p:cNvSpPr/>
              <p:nvPr userDrawn="1"/>
            </p:nvSpPr>
            <p:spPr>
              <a:xfrm>
                <a:off x="0" y="6191478"/>
                <a:ext cx="12192000" cy="666521"/>
              </a:xfrm>
              <a:prstGeom prst="rect">
                <a:avLst/>
              </a:prstGeom>
              <a:gradFill flip="none" rotWithShape="1">
                <a:gsLst>
                  <a:gs pos="0">
                    <a:srgbClr val="093675"/>
                  </a:gs>
                  <a:gs pos="70000">
                    <a:schemeClr val="tx2"/>
                  </a:gs>
                </a:gsLst>
                <a:lin ang="195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CAFC469-7361-AC43-A9A1-5990E397FF7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42923" y="6191476"/>
                <a:ext cx="4963450" cy="57147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62940BA-9187-6B4A-BF4A-3DD103EF0050}"/>
                </a:ext>
              </a:extLst>
            </p:cNvPr>
            <p:cNvGrpSpPr/>
            <p:nvPr userDrawn="1"/>
          </p:nvGrpSpPr>
          <p:grpSpPr>
            <a:xfrm>
              <a:off x="11747933" y="6191478"/>
              <a:ext cx="444067" cy="666522"/>
              <a:chOff x="7553171" y="-4"/>
              <a:chExt cx="4572003" cy="6862347"/>
            </a:xfrm>
          </p:grpSpPr>
          <p:sp>
            <p:nvSpPr>
              <p:cNvPr id="6" name="Triangle 5">
                <a:extLst>
                  <a:ext uri="{FF2B5EF4-FFF2-40B4-BE49-F238E27FC236}">
                    <a16:creationId xmlns:a16="http://schemas.microsoft.com/office/drawing/2014/main" id="{44A4B6CA-10DB-814C-8C64-8BD935423E03}"/>
                  </a:ext>
                </a:extLst>
              </p:cNvPr>
              <p:cNvSpPr/>
              <p:nvPr userDrawn="1"/>
            </p:nvSpPr>
            <p:spPr>
              <a:xfrm rot="16200000">
                <a:off x="7539683" y="13484"/>
                <a:ext cx="4598980" cy="4572003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EFEFEF"/>
                  </a:solidFill>
                </a:endParaRPr>
              </a:p>
            </p:txBody>
          </p:sp>
          <p:sp>
            <p:nvSpPr>
              <p:cNvPr id="7" name="Triangle 6">
                <a:extLst>
                  <a:ext uri="{FF2B5EF4-FFF2-40B4-BE49-F238E27FC236}">
                    <a16:creationId xmlns:a16="http://schemas.microsoft.com/office/drawing/2014/main" id="{2796D2E8-A528-0C44-ACDB-B5C72F00E98A}"/>
                  </a:ext>
                </a:extLst>
              </p:cNvPr>
              <p:cNvSpPr/>
              <p:nvPr userDrawn="1"/>
            </p:nvSpPr>
            <p:spPr>
              <a:xfrm rot="5400000" flipV="1">
                <a:off x="9864114" y="4601282"/>
                <a:ext cx="2267712" cy="2254409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rgbClr val="EFEFEF"/>
                  </a:solidFill>
                </a:endParaRPr>
              </a:p>
            </p:txBody>
          </p:sp>
        </p:grpSp>
      </p:grp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8FE551C-5648-7E41-827C-CB75C2FD2943}"/>
              </a:ext>
            </a:extLst>
          </p:cNvPr>
          <p:cNvSpPr txBox="1">
            <a:spLocks/>
          </p:cNvSpPr>
          <p:nvPr userDrawn="1"/>
        </p:nvSpPr>
        <p:spPr>
          <a:xfrm>
            <a:off x="16026686" y="9576641"/>
            <a:ext cx="185166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67269B-BB66-1242-895A-E957DF8587C7}" type="slidenum">
              <a:rPr lang="en-US" sz="2100" smtClean="0"/>
              <a:pPr/>
              <a:t>‹#›</a:t>
            </a:fld>
            <a:endParaRPr lang="en-US" sz="21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C200B5-CF8E-E545-8E87-F0A119D753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9" y="9610025"/>
            <a:ext cx="1851660" cy="3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49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CAD9A8-EDD3-3B89-8F50-4EA3AC1690F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93675"/>
              </a:gs>
              <a:gs pos="70000">
                <a:schemeClr val="tx2"/>
              </a:gs>
            </a:gsLst>
            <a:lin ang="19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95CD72-C19C-B840-896F-24BD9CFAC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1" y="4349150"/>
            <a:ext cx="5486402" cy="15887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6688EC-EC49-238B-DD36-3B51DAFDC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540" y="9576641"/>
            <a:ext cx="6034260" cy="5476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685800" indent="0">
              <a:buNone/>
              <a:defRPr sz="1800">
                <a:solidFill>
                  <a:schemeClr val="bg1"/>
                </a:solidFill>
              </a:defRPr>
            </a:lvl2pPr>
            <a:lvl3pPr marL="1371600" indent="0">
              <a:buNone/>
              <a:defRPr sz="1800">
                <a:solidFill>
                  <a:schemeClr val="bg1"/>
                </a:solidFill>
              </a:defRPr>
            </a:lvl3pPr>
            <a:lvl4pPr marL="2057400" indent="0">
              <a:buNone/>
              <a:defRPr sz="1800">
                <a:solidFill>
                  <a:schemeClr val="bg1"/>
                </a:solidFill>
              </a:defRPr>
            </a:lvl4pPr>
            <a:lvl5pPr marL="27432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©2022 Ecolab USA Inc. All rights reserved.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5C20E0-9A19-A831-1822-BB7360497E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4385" y="2699244"/>
            <a:ext cx="7445175" cy="74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255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Small image_print/low-ink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279452-6CE4-13C2-6222-76E14650A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2929" y="6900201"/>
            <a:ext cx="6895071" cy="338679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10A67-F49B-1C7C-D507-12AA1F908E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391900" y="-1"/>
            <a:ext cx="6896100" cy="6900203"/>
          </a:xfrm>
          <a:custGeom>
            <a:avLst/>
            <a:gdLst>
              <a:gd name="connsiteX0" fmla="*/ 0 w 4597400"/>
              <a:gd name="connsiteY0" fmla="*/ 0 h 4578350"/>
              <a:gd name="connsiteX1" fmla="*/ 4597400 w 4597400"/>
              <a:gd name="connsiteY1" fmla="*/ 0 h 4578350"/>
              <a:gd name="connsiteX2" fmla="*/ 4597400 w 4597400"/>
              <a:gd name="connsiteY2" fmla="*/ 4578350 h 4578350"/>
              <a:gd name="connsiteX3" fmla="*/ 0 w 4597400"/>
              <a:gd name="connsiteY3" fmla="*/ 4578350 h 4578350"/>
              <a:gd name="connsiteX4" fmla="*/ 0 w 4597400"/>
              <a:gd name="connsiteY4" fmla="*/ 0 h 4578350"/>
              <a:gd name="connsiteX0" fmla="*/ 0 w 4597400"/>
              <a:gd name="connsiteY0" fmla="*/ 0 h 4578350"/>
              <a:gd name="connsiteX1" fmla="*/ 4597400 w 4597400"/>
              <a:gd name="connsiteY1" fmla="*/ 0 h 4578350"/>
              <a:gd name="connsiteX2" fmla="*/ 4597400 w 4597400"/>
              <a:gd name="connsiteY2" fmla="*/ 4578350 h 4578350"/>
              <a:gd name="connsiteX3" fmla="*/ 0 w 4597400"/>
              <a:gd name="connsiteY3" fmla="*/ 0 h 457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400" h="4578350">
                <a:moveTo>
                  <a:pt x="0" y="0"/>
                </a:moveTo>
                <a:lnTo>
                  <a:pt x="4597400" y="0"/>
                </a:lnTo>
                <a:lnTo>
                  <a:pt x="4597400" y="4578350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50970A-89A8-9D3C-F60F-7DE857FA9FF2}"/>
              </a:ext>
            </a:extLst>
          </p:cNvPr>
          <p:cNvGrpSpPr/>
          <p:nvPr userDrawn="1"/>
        </p:nvGrpSpPr>
        <p:grpSpPr>
          <a:xfrm>
            <a:off x="914399" y="2827217"/>
            <a:ext cx="12245894" cy="3372050"/>
            <a:chOff x="609599" y="2110953"/>
            <a:chExt cx="5608321" cy="224803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21C54AD-23BB-E3B8-9309-A27E86D792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" y="4358986"/>
              <a:ext cx="5608321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A71A58F-828E-0A19-B317-A268DC446F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" y="2110953"/>
              <a:ext cx="5608321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7E80567-5630-172D-660E-25C7EE0EEB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221" y="2922595"/>
            <a:ext cx="12230072" cy="31525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8250"/>
              </a:lnSpc>
              <a:buNone/>
              <a:defRPr sz="7500" b="1">
                <a:solidFill>
                  <a:schemeClr val="tx2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divider text styles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CB3F0E-3B6A-30FD-227A-31F8D4F0A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6457497"/>
            <a:ext cx="12245894" cy="1119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3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EB4049A-A399-BC1D-92C6-7CE4EEC488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7891667"/>
            <a:ext cx="12245892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D308C-2E42-3E74-4F2C-3C209CB88A62}"/>
              </a:ext>
            </a:extLst>
          </p:cNvPr>
          <p:cNvSpPr/>
          <p:nvPr userDrawn="1"/>
        </p:nvSpPr>
        <p:spPr>
          <a:xfrm>
            <a:off x="0" y="8891961"/>
            <a:ext cx="3794166" cy="139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2827C3-37AD-001A-1979-4400B1354D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99" y="9044979"/>
            <a:ext cx="2400300" cy="45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37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 White_no number_print/low-ink vers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CC73912-5B86-6973-6D20-81C48265A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699" y="3567229"/>
            <a:ext cx="12230072" cy="31525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7500" b="1">
                <a:solidFill>
                  <a:schemeClr val="tx2"/>
                </a:solidFill>
              </a:defRPr>
            </a:lvl1pPr>
            <a:lvl2pPr marL="685800" indent="0">
              <a:buNone/>
              <a:defRPr sz="6750"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divider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549FB2-6F32-EB88-0D1E-E33F59F1E450}"/>
              </a:ext>
            </a:extLst>
          </p:cNvPr>
          <p:cNvCxnSpPr>
            <a:cxnSpLocks/>
          </p:cNvCxnSpPr>
          <p:nvPr userDrawn="1"/>
        </p:nvCxnSpPr>
        <p:spPr>
          <a:xfrm>
            <a:off x="914399" y="6919703"/>
            <a:ext cx="12344372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134D27-1F0E-2444-70A2-BE2E53984477}"/>
              </a:ext>
            </a:extLst>
          </p:cNvPr>
          <p:cNvCxnSpPr>
            <a:cxnSpLocks/>
          </p:cNvCxnSpPr>
          <p:nvPr userDrawn="1"/>
        </p:nvCxnSpPr>
        <p:spPr>
          <a:xfrm>
            <a:off x="914399" y="3374246"/>
            <a:ext cx="12344372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9720B1A-D96B-79D1-43FD-C3AC28F0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44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Slide_1 column_print/low-ink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CFBFFE4-5B21-0B82-C53B-6CCFBAAC0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384" y="1835945"/>
            <a:ext cx="16967313" cy="7125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4975325-ADF2-B44E-CB6C-2BBE7E287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384" y="547689"/>
            <a:ext cx="16967313" cy="123741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CEC6D-DBFF-69ED-0986-73EEAA7B77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5FE31E5-7C7B-F5E9-F16F-637B917A466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51384" y="2609680"/>
            <a:ext cx="16967313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682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_Content Slide_2 columns_print/low-ink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CFBFFE4-5B21-0B82-C53B-6CCFBAAC0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384" y="1835945"/>
            <a:ext cx="16967313" cy="7125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4975325-ADF2-B44E-CB6C-2BBE7E287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384" y="547689"/>
            <a:ext cx="16967313" cy="123741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CEC6D-DBFF-69ED-0986-73EEAA7B77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03D6E-49EF-8B0B-5CCA-10CA1007A7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51384" y="2609680"/>
            <a:ext cx="8315970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7E292B-341E-645B-632C-38922305E0D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320650" y="2609680"/>
            <a:ext cx="8287658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832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Slide_1/3_print/low-ink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CFBFFE4-5B21-0B82-C53B-6CCFBAAC0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384" y="1835945"/>
            <a:ext cx="16967313" cy="7125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4975325-ADF2-B44E-CB6C-2BBE7E287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384" y="547689"/>
            <a:ext cx="16967313" cy="123741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CEC6D-DBFF-69ED-0986-73EEAA7B77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D4667FC-F491-6ED6-9F33-9DA10385D38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51384" y="2609680"/>
            <a:ext cx="5043204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54BE9C-1F74-BC8B-6614-1B03614B45E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022078" y="2609680"/>
            <a:ext cx="11596619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0717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Slide_2/3_print/low-ink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CFBFFE4-5B21-0B82-C53B-6CCFBAAC0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384" y="1835945"/>
            <a:ext cx="16967313" cy="7125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4975325-ADF2-B44E-CB6C-2BBE7E287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384" y="547689"/>
            <a:ext cx="16967313" cy="123741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CEC6D-DBFF-69ED-0986-73EEAA7B77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C0E75-DBB5-862C-010C-D172D410726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51383" y="2609680"/>
            <a:ext cx="11585138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7D03E4-42C7-DA2A-D92B-C1DA73F12F5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2560081" y="2609680"/>
            <a:ext cx="5058617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32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Slide_3columns_content_print/low-ink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CFBFFE4-5B21-0B82-C53B-6CCFBAAC0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384" y="1835945"/>
            <a:ext cx="16967313" cy="7125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4975325-ADF2-B44E-CB6C-2BBE7E287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384" y="547689"/>
            <a:ext cx="16967313" cy="123741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CEC6D-DBFF-69ED-0986-73EEAA7B77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A3C3376-17B2-2AF0-72E9-22ACEC5BF203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51384" y="2611257"/>
            <a:ext cx="5417817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292699-0414-4F11-1CAA-72B84197EF9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6477" y="2611257"/>
            <a:ext cx="5417817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>
                    <a:lumMod val="50000"/>
                  </a:schemeClr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>
                    <a:lumMod val="50000"/>
                  </a:schemeClr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>
                    <a:lumMod val="50000"/>
                  </a:schemeClr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77424B-B502-3250-977A-24A13F2E9359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2199061" y="2611257"/>
            <a:ext cx="5417817" cy="6527007"/>
          </a:xfrm>
          <a:prstGeom prst="rect">
            <a:avLst/>
          </a:prstGeom>
        </p:spPr>
        <p:txBody>
          <a:bodyPr lIns="45720" rIns="4572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516732" indent="-350045">
              <a:lnSpc>
                <a:spcPct val="100000"/>
              </a:lnSpc>
              <a:buFont typeface="Wingdings" pitchFamily="2" charset="2"/>
              <a:buChar char="§"/>
              <a:tabLst/>
              <a:defRPr sz="2700">
                <a:solidFill>
                  <a:schemeClr val="tx1"/>
                </a:solidFill>
              </a:defRPr>
            </a:lvl2pPr>
            <a:lvl3pPr marL="1035845" indent="-35004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554957" indent="-350045">
              <a:lnSpc>
                <a:spcPct val="100000"/>
              </a:lnSpc>
              <a:buFont typeface="System Font Regular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2059782" indent="-376238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17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Slide_Blank_content slide_ _print/low-ink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84167D4-50D1-38BC-BEE3-B54941CF28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84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_print/low-ink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colab_LogoTagline_Blue_RGB.ai" descr="Ecolab_LogoTagline_Blue_RGB.ai">
            <a:extLst>
              <a:ext uri="{FF2B5EF4-FFF2-40B4-BE49-F238E27FC236}">
                <a16:creationId xmlns:a16="http://schemas.microsoft.com/office/drawing/2014/main" id="{D5CBF59D-EFFC-FDC3-E7C9-84AACFDD2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4349150"/>
            <a:ext cx="5486046" cy="15887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6688EC-EC49-238B-DD36-3B51DAFDC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540" y="9576641"/>
            <a:ext cx="6034260" cy="54768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685800" indent="0">
              <a:buNone/>
              <a:defRPr sz="1800">
                <a:solidFill>
                  <a:schemeClr val="bg1"/>
                </a:solidFill>
              </a:defRPr>
            </a:lvl2pPr>
            <a:lvl3pPr marL="1371600" indent="0">
              <a:buNone/>
              <a:defRPr sz="1800">
                <a:solidFill>
                  <a:schemeClr val="bg1"/>
                </a:solidFill>
              </a:defRPr>
            </a:lvl3pPr>
            <a:lvl4pPr marL="2057400" indent="0">
              <a:buNone/>
              <a:defRPr sz="1800">
                <a:solidFill>
                  <a:schemeClr val="bg1"/>
                </a:solidFill>
              </a:defRPr>
            </a:lvl4pPr>
            <a:lvl5pPr marL="27432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©2022 Ecolab USA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51083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ubhead and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FEAF-5AC6-EA4A-B9A0-832B59C77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6227" y="547689"/>
            <a:ext cx="16751673" cy="12374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D0576-DC48-224D-BAC1-41B3E6F17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145E59-4AF9-AF4F-B056-F35B5B50E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227" y="1835945"/>
            <a:ext cx="16751673" cy="84547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rgbClr val="61636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18CD367-64AE-014C-9EE3-9257D77D7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03405" y="957664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823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DC635D7-373D-6D43-83FE-C4E4DB86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619145"/>
            <a:ext cx="15773400" cy="1075727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BD0902-0213-124A-8CF8-5AD471831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1" y="2009387"/>
            <a:ext cx="10643348" cy="6824426"/>
          </a:xfrm>
        </p:spPr>
        <p:txBody>
          <a:bodyPr>
            <a:normAutofit/>
          </a:bodyPr>
          <a:lstStyle>
            <a:lvl1pPr>
              <a:lnSpc>
                <a:spcPts val="3840"/>
              </a:lnSpc>
              <a:defRPr sz="2700">
                <a:solidFill>
                  <a:schemeClr val="bg1"/>
                </a:solidFill>
              </a:defRPr>
            </a:lvl1pPr>
            <a:lvl2pPr>
              <a:lnSpc>
                <a:spcPts val="3840"/>
              </a:lnSpc>
              <a:defRPr sz="2400">
                <a:solidFill>
                  <a:schemeClr val="bg1"/>
                </a:solidFill>
              </a:defRPr>
            </a:lvl2pPr>
            <a:lvl3pPr>
              <a:lnSpc>
                <a:spcPts val="3840"/>
              </a:lnSpc>
              <a:defRPr sz="2100">
                <a:solidFill>
                  <a:schemeClr val="bg1"/>
                </a:solidFill>
              </a:defRPr>
            </a:lvl3pPr>
            <a:lvl4pPr>
              <a:lnSpc>
                <a:spcPts val="384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ts val="384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AE10E3-F624-DF42-988F-881897654CE3}"/>
              </a:ext>
            </a:extLst>
          </p:cNvPr>
          <p:cNvSpPr/>
          <p:nvPr userDrawn="1"/>
        </p:nvSpPr>
        <p:spPr>
          <a:xfrm>
            <a:off x="15223606" y="7222607"/>
            <a:ext cx="6128789" cy="6128789"/>
          </a:xfrm>
          <a:prstGeom prst="ellipse">
            <a:avLst/>
          </a:prstGeom>
          <a:solidFill>
            <a:srgbClr val="F0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74659A-E945-9B4E-A3F6-B4765FE972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34255" y="8163131"/>
            <a:ext cx="1592891" cy="164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2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FF625B-A2F0-6944-AC6C-4977C251C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26686" y="9576641"/>
            <a:ext cx="185166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67269B-BB66-1242-895A-E957DF8587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1D6469-FAFA-00B5-3572-3E0DB963C1CD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27" y="9610024"/>
            <a:ext cx="1851660" cy="354167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E3AEF50D-B290-9173-7DDB-C273DADD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CEF7D9-BA84-D9B7-70AB-820800C9B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110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hf hdr="0" ftr="0"/>
  <p:txStyles>
    <p:titleStyle>
      <a:lvl1pPr algn="l" defTabSz="1371600" rtl="0" eaLnBrk="1" latinLnBrk="0" hangingPunct="1">
        <a:lnSpc>
          <a:spcPts val="6750"/>
        </a:lnSpc>
        <a:spcBef>
          <a:spcPct val="0"/>
        </a:spcBef>
        <a:buNone/>
        <a:defRPr sz="6000" b="0" i="0" kern="1200" cap="none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371600" rtl="0" eaLnBrk="1" latinLnBrk="0" hangingPunct="1">
        <a:lnSpc>
          <a:spcPct val="100000"/>
        </a:lnSpc>
        <a:spcBef>
          <a:spcPts val="1500"/>
        </a:spcBef>
        <a:buClr>
          <a:schemeClr val="tx2"/>
        </a:buClr>
        <a:buFont typeface="Wingdings" pitchFamily="2" charset="2"/>
        <a:buNone/>
        <a:defRPr sz="27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3388" indent="-371475" algn="l" defTabSz="1371600" rtl="0" eaLnBrk="1" latinLnBrk="0" hangingPunct="1">
        <a:lnSpc>
          <a:spcPct val="100000"/>
        </a:lnSpc>
        <a:spcBef>
          <a:spcPts val="750"/>
        </a:spcBef>
        <a:buClr>
          <a:schemeClr val="tx2"/>
        </a:buClr>
        <a:buFont typeface="Wingdings" pitchFamily="2" charset="2"/>
        <a:buChar char="§"/>
        <a:tabLst/>
        <a:defRPr sz="27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33463" indent="-330995" algn="l" defTabSz="1371600" rtl="0" eaLnBrk="1" latinLnBrk="0" hangingPunct="1">
        <a:lnSpc>
          <a:spcPct val="100000"/>
        </a:lnSpc>
        <a:spcBef>
          <a:spcPts val="75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52575" indent="-352425" algn="l" defTabSz="1371600" rtl="0" eaLnBrk="1" latinLnBrk="0" hangingPunct="1">
        <a:lnSpc>
          <a:spcPct val="100000"/>
        </a:lnSpc>
        <a:spcBef>
          <a:spcPts val="750"/>
        </a:spcBef>
        <a:buClr>
          <a:schemeClr val="tx2"/>
        </a:buClr>
        <a:buFont typeface="System Font Regular"/>
        <a:buChar char="–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9782" indent="-342900" algn="l" defTabSz="1371600" rtl="0" eaLnBrk="1" latinLnBrk="0" hangingPunct="1">
        <a:lnSpc>
          <a:spcPct val="100000"/>
        </a:lnSpc>
        <a:spcBef>
          <a:spcPts val="750"/>
        </a:spcBef>
        <a:buClr>
          <a:schemeClr val="tx2"/>
        </a:buClr>
        <a:buFont typeface="Wingdings" pitchFamily="2" charset="2"/>
        <a:buChar char="§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12">
          <p15:clr>
            <a:srgbClr val="F26B43"/>
          </p15:clr>
        </p15:guide>
        <p15:guide id="4" pos="7344">
          <p15:clr>
            <a:srgbClr val="F26B43"/>
          </p15:clr>
        </p15:guide>
        <p15:guide id="5" orient="horz" pos="7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em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909145">
            <a:off x="-1281399" y="-807284"/>
            <a:ext cx="7747861" cy="12438077"/>
            <a:chOff x="0" y="0"/>
            <a:chExt cx="2040589" cy="32758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0589" cy="3275872"/>
            </a:xfrm>
            <a:custGeom>
              <a:avLst/>
              <a:gdLst/>
              <a:ahLst/>
              <a:cxnLst/>
              <a:rect l="l" t="t" r="r" b="b"/>
              <a:pathLst>
                <a:path w="2040589" h="3275872">
                  <a:moveTo>
                    <a:pt x="0" y="0"/>
                  </a:moveTo>
                  <a:lnTo>
                    <a:pt x="2040589" y="0"/>
                  </a:lnTo>
                  <a:lnTo>
                    <a:pt x="2040589" y="3275872"/>
                  </a:lnTo>
                  <a:lnTo>
                    <a:pt x="0" y="3275872"/>
                  </a:lnTo>
                  <a:close/>
                </a:path>
              </a:pathLst>
            </a:custGeom>
            <a:solidFill>
              <a:srgbClr val="006B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14300"/>
              <a:ext cx="2040589" cy="33901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77526" y="559855"/>
            <a:ext cx="7880942" cy="9167291"/>
            <a:chOff x="0" y="0"/>
            <a:chExt cx="5469890" cy="6362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71160" cy="6362700"/>
            </a:xfrm>
            <a:custGeom>
              <a:avLst/>
              <a:gdLst/>
              <a:ahLst/>
              <a:cxnLst/>
              <a:rect l="l" t="t" r="r" b="b"/>
              <a:pathLst>
                <a:path w="5471160" h="6362700">
                  <a:moveTo>
                    <a:pt x="1126490" y="1648460"/>
                  </a:moveTo>
                  <a:cubicBezTo>
                    <a:pt x="1112520" y="1644650"/>
                    <a:pt x="1087120" y="1637030"/>
                    <a:pt x="1054100" y="1628140"/>
                  </a:cubicBezTo>
                  <a:cubicBezTo>
                    <a:pt x="806450" y="1559560"/>
                    <a:pt x="635000" y="1334770"/>
                    <a:pt x="635000" y="1078230"/>
                  </a:cubicBezTo>
                  <a:lnTo>
                    <a:pt x="635000" y="1078230"/>
                  </a:lnTo>
                  <a:cubicBezTo>
                    <a:pt x="635000" y="755650"/>
                    <a:pt x="896620" y="492760"/>
                    <a:pt x="1219200" y="492760"/>
                  </a:cubicBezTo>
                  <a:cubicBezTo>
                    <a:pt x="1262380" y="492760"/>
                    <a:pt x="1305560" y="497840"/>
                    <a:pt x="1347470" y="506730"/>
                  </a:cubicBezTo>
                  <a:cubicBezTo>
                    <a:pt x="2574290" y="781050"/>
                    <a:pt x="3891280" y="612140"/>
                    <a:pt x="4961890" y="0"/>
                  </a:cubicBezTo>
                  <a:lnTo>
                    <a:pt x="4961890" y="1348740"/>
                  </a:lnTo>
                  <a:lnTo>
                    <a:pt x="4136390" y="1675130"/>
                  </a:lnTo>
                  <a:lnTo>
                    <a:pt x="4692650" y="1619250"/>
                  </a:lnTo>
                  <a:cubicBezTo>
                    <a:pt x="5081270" y="1579880"/>
                    <a:pt x="5427980" y="1863090"/>
                    <a:pt x="5466080" y="2251710"/>
                  </a:cubicBezTo>
                  <a:cubicBezTo>
                    <a:pt x="5468620" y="2275840"/>
                    <a:pt x="5469890" y="2298700"/>
                    <a:pt x="5469890" y="2322830"/>
                  </a:cubicBezTo>
                  <a:lnTo>
                    <a:pt x="5469890" y="2322830"/>
                  </a:lnTo>
                  <a:cubicBezTo>
                    <a:pt x="5469890" y="2583180"/>
                    <a:pt x="5307330" y="2815590"/>
                    <a:pt x="5062220" y="2905760"/>
                  </a:cubicBezTo>
                  <a:lnTo>
                    <a:pt x="4572000" y="3084830"/>
                  </a:lnTo>
                  <a:lnTo>
                    <a:pt x="5471160" y="3034030"/>
                  </a:lnTo>
                  <a:lnTo>
                    <a:pt x="5471160" y="4249420"/>
                  </a:lnTo>
                  <a:lnTo>
                    <a:pt x="4267200" y="4652010"/>
                  </a:lnTo>
                  <a:cubicBezTo>
                    <a:pt x="4662170" y="4720590"/>
                    <a:pt x="5050790" y="4817110"/>
                    <a:pt x="5433060" y="4939030"/>
                  </a:cubicBezTo>
                  <a:lnTo>
                    <a:pt x="5298440" y="6362700"/>
                  </a:lnTo>
                  <a:cubicBezTo>
                    <a:pt x="3850640" y="5805170"/>
                    <a:pt x="2434590" y="5603240"/>
                    <a:pt x="1023620" y="5906770"/>
                  </a:cubicBezTo>
                  <a:cubicBezTo>
                    <a:pt x="646430" y="5986780"/>
                    <a:pt x="275590" y="5746750"/>
                    <a:pt x="194310" y="5369560"/>
                  </a:cubicBezTo>
                  <a:cubicBezTo>
                    <a:pt x="184150" y="5322570"/>
                    <a:pt x="179070" y="5273040"/>
                    <a:pt x="179070" y="5224780"/>
                  </a:cubicBezTo>
                  <a:lnTo>
                    <a:pt x="179070" y="5224780"/>
                  </a:lnTo>
                  <a:cubicBezTo>
                    <a:pt x="179070" y="4973320"/>
                    <a:pt x="340360" y="4748530"/>
                    <a:pt x="579120" y="4668520"/>
                  </a:cubicBezTo>
                  <a:lnTo>
                    <a:pt x="1093470" y="4495800"/>
                  </a:lnTo>
                  <a:lnTo>
                    <a:pt x="1093470" y="4495800"/>
                  </a:lnTo>
                  <a:cubicBezTo>
                    <a:pt x="842010" y="4509770"/>
                    <a:pt x="626110" y="4318000"/>
                    <a:pt x="612140" y="4066540"/>
                  </a:cubicBezTo>
                  <a:cubicBezTo>
                    <a:pt x="612140" y="4057650"/>
                    <a:pt x="610870" y="4048760"/>
                    <a:pt x="610870" y="4039870"/>
                  </a:cubicBezTo>
                  <a:lnTo>
                    <a:pt x="610870" y="3557270"/>
                  </a:lnTo>
                  <a:cubicBezTo>
                    <a:pt x="610870" y="3407410"/>
                    <a:pt x="704850" y="3274060"/>
                    <a:pt x="845820" y="3223260"/>
                  </a:cubicBezTo>
                  <a:lnTo>
                    <a:pt x="845820" y="3223260"/>
                  </a:lnTo>
                  <a:lnTo>
                    <a:pt x="0" y="3308350"/>
                  </a:lnTo>
                  <a:lnTo>
                    <a:pt x="0" y="2092960"/>
                  </a:lnTo>
                  <a:lnTo>
                    <a:pt x="1126490" y="1648460"/>
                  </a:lnTo>
                  <a:close/>
                </a:path>
              </a:pathLst>
            </a:custGeom>
            <a:blipFill>
              <a:blip r:embed="rId3"/>
              <a:stretch>
                <a:fillRect l="-32712" r="-217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rot="388312">
            <a:off x="8399757" y="546579"/>
            <a:ext cx="9746227" cy="3313449"/>
          </a:xfrm>
          <a:custGeom>
            <a:avLst/>
            <a:gdLst/>
            <a:ahLst/>
            <a:cxnLst/>
            <a:rect l="l" t="t" r="r" b="b"/>
            <a:pathLst>
              <a:path w="9359861" h="2927084">
                <a:moveTo>
                  <a:pt x="0" y="0"/>
                </a:moveTo>
                <a:lnTo>
                  <a:pt x="9359861" y="0"/>
                </a:lnTo>
                <a:lnTo>
                  <a:pt x="9359861" y="2927084"/>
                </a:lnTo>
                <a:lnTo>
                  <a:pt x="0" y="2927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156879" y="6169035"/>
            <a:ext cx="2426947" cy="2426947"/>
          </a:xfrm>
          <a:custGeom>
            <a:avLst/>
            <a:gdLst/>
            <a:ahLst/>
            <a:cxnLst/>
            <a:rect l="l" t="t" r="r" b="b"/>
            <a:pathLst>
              <a:path w="2426947" h="2426947">
                <a:moveTo>
                  <a:pt x="0" y="0"/>
                </a:moveTo>
                <a:lnTo>
                  <a:pt x="2426948" y="0"/>
                </a:lnTo>
                <a:lnTo>
                  <a:pt x="2426948" y="2426947"/>
                </a:lnTo>
                <a:lnTo>
                  <a:pt x="0" y="24269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670575" y="233465"/>
            <a:ext cx="7399557" cy="46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D9EAF9"/>
                </a:solidFill>
                <a:latin typeface="Acumin Pro" panose="020B0504020202020204" pitchFamily="34" charset="0"/>
                <a:ea typeface="Kollektif"/>
                <a:cs typeface="Kollektif"/>
                <a:sym typeface="Kollektif"/>
              </a:rPr>
              <a:t>Ida C. Koran Trust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97478" y="1076325"/>
            <a:ext cx="5745751" cy="2366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 b="1" dirty="0">
                <a:solidFill>
                  <a:srgbClr val="D9EAF9"/>
                </a:solidFill>
                <a:latin typeface="Acumin Pro Black" panose="020B0904020202020204" pitchFamily="34" charset="0"/>
                <a:ea typeface="Body Grotesque Bold"/>
                <a:cs typeface="Body Grotesque Bold"/>
                <a:sym typeface="Body Grotesque Bold"/>
              </a:rPr>
              <a:t>SUPPORT ECOLAB FAMILIES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96043" y="3987846"/>
            <a:ext cx="9326956" cy="83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u="none" dirty="0">
                <a:solidFill>
                  <a:srgbClr val="D9EAF9"/>
                </a:solidFill>
                <a:latin typeface="Acumin Pro Semibold" panose="020B0704020202020204" pitchFamily="34" charset="0"/>
                <a:ea typeface="Kollektif"/>
                <a:cs typeface="Kollektif"/>
                <a:sym typeface="Kollektif"/>
              </a:rPr>
              <a:t>Supporting Ecolab employees and retirees in times of unexpected financial hardship.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1" y="8854655"/>
            <a:ext cx="8076226" cy="849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800" dirty="0">
                <a:solidFill>
                  <a:srgbClr val="EFEFEF"/>
                </a:solidFill>
                <a:latin typeface="Acumin Pro" panose="020B0504020202020204" pitchFamily="34" charset="0"/>
                <a:ea typeface="Kollektif"/>
                <a:cs typeface="Kollektif"/>
                <a:sym typeface="Kollektif"/>
              </a:rPr>
              <a:t>Ha</a:t>
            </a:r>
            <a:r>
              <a:rPr lang="en-US" sz="2800" u="none" dirty="0">
                <a:solidFill>
                  <a:srgbClr val="EFEFEF"/>
                </a:solidFill>
                <a:latin typeface="Acumin Pro" panose="020B0504020202020204" pitchFamily="34" charset="0"/>
                <a:ea typeface="Kollektif"/>
                <a:cs typeface="Kollektif"/>
                <a:sym typeface="Kollektif"/>
              </a:rPr>
              <a:t>rdship relief provided to nearly </a:t>
            </a:r>
            <a:r>
              <a:rPr lang="en-US" sz="2800" b="1" u="none" dirty="0">
                <a:solidFill>
                  <a:srgbClr val="EFEFEF"/>
                </a:solidFill>
                <a:latin typeface="Acumin Pro" panose="020B0504020202020204" pitchFamily="34" charset="0"/>
                <a:ea typeface="Kollektif Bold"/>
                <a:cs typeface="Kollektif Bold"/>
                <a:sym typeface="Kollektif Bold"/>
              </a:rPr>
              <a:t>500 associates,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800" b="1" u="none" dirty="0">
                <a:solidFill>
                  <a:srgbClr val="EFEFEF"/>
                </a:solidFill>
                <a:latin typeface="Acumin Pro" panose="020B0504020202020204" pitchFamily="34" charset="0"/>
                <a:ea typeface="Kollektif Bold"/>
                <a:cs typeface="Kollektif Bold"/>
                <a:sym typeface="Kollektif Bold"/>
              </a:rPr>
              <a:t>and counting.</a:t>
            </a:r>
            <a:endParaRPr lang="en-US" sz="2800" u="none" dirty="0">
              <a:solidFill>
                <a:srgbClr val="EFEFEF"/>
              </a:solidFill>
              <a:latin typeface="Acumin Pro" panose="020B0504020202020204" pitchFamily="34" charset="0"/>
              <a:ea typeface="Kollektif"/>
              <a:cs typeface="Kollektif"/>
              <a:sym typeface="Kollektif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8887" y="9370910"/>
            <a:ext cx="5611076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400" b="1" dirty="0">
                <a:solidFill>
                  <a:srgbClr val="D9EAF9"/>
                </a:solidFill>
                <a:latin typeface="Acumin Pro Semibold" panose="020B0704020202020204" pitchFamily="34" charset="0"/>
                <a:ea typeface="Canva Sans Bold"/>
                <a:cs typeface="Canva Sans Bold"/>
                <a:sym typeface="Canva Sans Bold"/>
              </a:rPr>
              <a:t>Ida C. Koran, Ecolab’s First Employee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95807" y="4963139"/>
            <a:ext cx="4149090" cy="106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b="1" dirty="0">
                <a:solidFill>
                  <a:srgbClr val="D9EAF9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Donate Now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319C1-1995-0D07-A7DA-112652ACD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884926-52E2-1CDB-014B-265FD8FEC5F8}"/>
              </a:ext>
            </a:extLst>
          </p:cNvPr>
          <p:cNvSpPr/>
          <p:nvPr/>
        </p:nvSpPr>
        <p:spPr>
          <a:xfrm>
            <a:off x="1446755" y="4262279"/>
            <a:ext cx="8661749" cy="23530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32A02E-C5CC-0CED-B9A4-2D8D70C97406}"/>
              </a:ext>
            </a:extLst>
          </p:cNvPr>
          <p:cNvGrpSpPr/>
          <p:nvPr/>
        </p:nvGrpSpPr>
        <p:grpSpPr>
          <a:xfrm>
            <a:off x="760141" y="1978236"/>
            <a:ext cx="10764416" cy="6960462"/>
            <a:chOff x="692170" y="1908471"/>
            <a:chExt cx="6718534" cy="41283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5BD234-69F7-3E88-A5C7-9D4040AFF1DE}"/>
                </a:ext>
              </a:extLst>
            </p:cNvPr>
            <p:cNvSpPr txBox="1"/>
            <p:nvPr/>
          </p:nvSpPr>
          <p:spPr>
            <a:xfrm>
              <a:off x="2475878" y="1908471"/>
              <a:ext cx="4470906" cy="876227"/>
            </a:xfrm>
            <a:prstGeom prst="rect">
              <a:avLst/>
            </a:prstGeom>
            <a:noFill/>
          </p:spPr>
          <p:txBody>
            <a:bodyPr wrap="square" lIns="137160" tIns="68580" rIns="137160" bIns="68580" anchor="t">
              <a:spAutoFit/>
            </a:bodyPr>
            <a:lstStyle/>
            <a:p>
              <a:pPr defTabSz="1371600">
                <a:defRPr/>
              </a:pPr>
              <a:r>
                <a:rPr lang="en-US" sz="3000" b="1" dirty="0">
                  <a:solidFill>
                    <a:srgbClr val="006BD3"/>
                  </a:solidFill>
                  <a:latin typeface="Arial" panose="020B0604020202020204"/>
                  <a:cs typeface="Arial"/>
                </a:rPr>
                <a:t>Give with a Match</a:t>
              </a:r>
              <a:endParaRPr lang="en-US" sz="3000" dirty="0">
                <a:solidFill>
                  <a:srgbClr val="006BD3"/>
                </a:solidFill>
                <a:latin typeface="Arial" panose="020B0604020202020204"/>
                <a:cs typeface="Arial"/>
              </a:endParaRPr>
            </a:p>
            <a:p>
              <a:pPr defTabSz="1371600">
                <a:defRPr/>
              </a:pPr>
              <a:r>
                <a:rPr lang="en-US" sz="3000" dirty="0">
                  <a:solidFill>
                    <a:srgbClr val="616365"/>
                  </a:solidFill>
                  <a:latin typeface="Arial" panose="020B0604020202020204"/>
                  <a:cs typeface="Arial" panose="020B0604020202020204"/>
                </a:rPr>
                <a:t>100% Match Eligible</a:t>
              </a:r>
              <a:br>
                <a:rPr lang="en-US" sz="3000" dirty="0">
                  <a:solidFill>
                    <a:srgbClr val="616365"/>
                  </a:solidFill>
                  <a:latin typeface="Arial" panose="020B0604020202020204"/>
                  <a:cs typeface="Arial" panose="020B0604020202020204"/>
                </a:rPr>
              </a:br>
              <a:r>
                <a:rPr lang="en-US" sz="2700" dirty="0">
                  <a:solidFill>
                    <a:srgbClr val="616365"/>
                  </a:solidFill>
                  <a:latin typeface="Arial" panose="020B0604020202020204"/>
                  <a:cs typeface="Arial" panose="020B0604020202020204"/>
                </a:rPr>
                <a:t>Up to </a:t>
              </a:r>
              <a:r>
                <a:rPr lang="en-US" sz="2700" b="1" dirty="0">
                  <a:solidFill>
                    <a:srgbClr val="006BD3"/>
                  </a:solidFill>
                  <a:latin typeface="Arial"/>
                  <a:cs typeface="Arial"/>
                </a:rPr>
                <a:t>$1,000 USD</a:t>
              </a:r>
              <a:r>
                <a:rPr lang="en-US" sz="2700" dirty="0">
                  <a:solidFill>
                    <a:srgbClr val="006BD3"/>
                  </a:solidFill>
                  <a:latin typeface="Arial"/>
                  <a:cs typeface="Arial"/>
                </a:rPr>
                <a:t> </a:t>
              </a:r>
              <a:r>
                <a:rPr lang="en-US" sz="2700" dirty="0">
                  <a:solidFill>
                    <a:srgbClr val="616365"/>
                  </a:solidFill>
                  <a:latin typeface="Arial" panose="020B0604020202020204"/>
                  <a:cs typeface="Arial"/>
                </a:rPr>
                <a:t>per calendar year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A9BD3C-78AC-9323-5F45-782C557956C8}"/>
                </a:ext>
              </a:extLst>
            </p:cNvPr>
            <p:cNvSpPr txBox="1"/>
            <p:nvPr/>
          </p:nvSpPr>
          <p:spPr>
            <a:xfrm>
              <a:off x="2538966" y="4838280"/>
              <a:ext cx="4871738" cy="1150048"/>
            </a:xfrm>
            <a:prstGeom prst="rect">
              <a:avLst/>
            </a:prstGeom>
            <a:noFill/>
          </p:spPr>
          <p:txBody>
            <a:bodyPr wrap="square" lIns="137160" tIns="68580" rIns="137160" bIns="68580" anchor="t">
              <a:spAutoFit/>
            </a:bodyPr>
            <a:lstStyle/>
            <a:p>
              <a:pPr defTabSz="1371600">
                <a:defRPr/>
              </a:pPr>
              <a:r>
                <a:rPr lang="en-US" sz="3000" b="1" dirty="0">
                  <a:solidFill>
                    <a:srgbClr val="006BD3"/>
                  </a:solidFill>
                  <a:latin typeface="Arial" panose="020B0604020202020204"/>
                  <a:cs typeface="Arial"/>
                </a:rPr>
                <a:t>Volunteer to Earn a </a:t>
              </a:r>
              <a:br>
                <a:rPr lang="en-US" sz="3000" b="1" dirty="0">
                  <a:solidFill>
                    <a:srgbClr val="006BD3"/>
                  </a:solidFill>
                  <a:latin typeface="Arial" panose="020B0604020202020204"/>
                  <a:cs typeface="Arial"/>
                </a:rPr>
              </a:br>
              <a:r>
                <a:rPr lang="en-US" sz="3000" b="1" dirty="0">
                  <a:solidFill>
                    <a:srgbClr val="006BD3"/>
                  </a:solidFill>
                  <a:latin typeface="Arial" panose="020B0604020202020204"/>
                  <a:cs typeface="Arial"/>
                </a:rPr>
                <a:t>'Dollars for Doers' Grant</a:t>
              </a:r>
            </a:p>
            <a:p>
              <a:pPr defTabSz="1371600">
                <a:defRPr/>
              </a:pPr>
              <a:r>
                <a:rPr lang="en-US" sz="3000" dirty="0">
                  <a:solidFill>
                    <a:srgbClr val="616365"/>
                  </a:solidFill>
                  <a:latin typeface="Arial" panose="020B0604020202020204"/>
                  <a:cs typeface="Arial"/>
                </a:rPr>
                <a:t>1 Hour = $25 USD Grant</a:t>
              </a:r>
              <a:br>
                <a:rPr lang="en-US" sz="3000" dirty="0">
                  <a:solidFill>
                    <a:srgbClr val="616365"/>
                  </a:solidFill>
                  <a:latin typeface="Arial" panose="020B0604020202020204"/>
                  <a:cs typeface="Arial" panose="020B0604020202020204" pitchFamily="34" charset="0"/>
                </a:rPr>
              </a:br>
              <a:r>
                <a:rPr lang="en-US" sz="2700" dirty="0">
                  <a:solidFill>
                    <a:srgbClr val="616365"/>
                  </a:solidFill>
                  <a:latin typeface="Arial" panose="020B0604020202020204"/>
                  <a:cs typeface="Arial"/>
                </a:rPr>
                <a:t>Up to </a:t>
              </a:r>
              <a:r>
                <a:rPr lang="en-US" sz="2700" b="1" dirty="0">
                  <a:solidFill>
                    <a:srgbClr val="006BD3"/>
                  </a:solidFill>
                  <a:latin typeface="Arial"/>
                  <a:cs typeface="Arial"/>
                </a:rPr>
                <a:t>$1,000 USD </a:t>
              </a:r>
              <a:r>
                <a:rPr lang="en-US" sz="2700" dirty="0">
                  <a:solidFill>
                    <a:srgbClr val="616365"/>
                  </a:solidFill>
                  <a:latin typeface="Arial"/>
                  <a:cs typeface="Arial"/>
                </a:rPr>
                <a:t>to eligible NGO's</a:t>
              </a:r>
            </a:p>
          </p:txBody>
        </p:sp>
        <p:pic>
          <p:nvPicPr>
            <p:cNvPr id="40" name="Picture 39" descr="A finger pressing a green button&#10;&#10;AI-generated content may be incorrect.">
              <a:extLst>
                <a:ext uri="{FF2B5EF4-FFF2-40B4-BE49-F238E27FC236}">
                  <a16:creationId xmlns:a16="http://schemas.microsoft.com/office/drawing/2014/main" id="{90DC8EEC-FE8F-473F-E093-B610EBD84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92170" y="1936126"/>
              <a:ext cx="1596961" cy="1043657"/>
            </a:xfrm>
            <a:prstGeom prst="rect">
              <a:avLst/>
            </a:prstGeom>
          </p:spPr>
        </p:pic>
        <p:pic>
          <p:nvPicPr>
            <p:cNvPr id="41" name="Picture 4" descr="A group of men holding bread&#10;&#10;AI-generated content may be incorrect.">
              <a:extLst>
                <a:ext uri="{FF2B5EF4-FFF2-40B4-BE49-F238E27FC236}">
                  <a16:creationId xmlns:a16="http://schemas.microsoft.com/office/drawing/2014/main" id="{FAB28D79-E333-0B72-122D-A0BDA8820F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 t="8436" b="8436"/>
            <a:stretch/>
          </p:blipFill>
          <p:spPr bwMode="auto">
            <a:xfrm>
              <a:off x="692170" y="4925762"/>
              <a:ext cx="1707893" cy="111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 descr="A person and person on a beach&#10;&#10;AI-generated content may be incorrect.">
            <a:extLst>
              <a:ext uri="{FF2B5EF4-FFF2-40B4-BE49-F238E27FC236}">
                <a16:creationId xmlns:a16="http://schemas.microsoft.com/office/drawing/2014/main" id="{CF371002-5048-4F4B-72ED-B574AE7B3D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683" b="11761"/>
          <a:stretch>
            <a:fillRect/>
          </a:stretch>
        </p:blipFill>
        <p:spPr>
          <a:xfrm>
            <a:off x="11548847" y="2240702"/>
            <a:ext cx="6008661" cy="68566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DFAC8E-A5D1-74D2-E0A4-6C8AEC2DF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140" y="1265732"/>
            <a:ext cx="16967313" cy="712505"/>
          </a:xfrm>
        </p:spPr>
        <p:txBody>
          <a:bodyPr vert="horz" lIns="68580" tIns="68580" rIns="68580" bIns="68580" rtlCol="0" anchor="t">
            <a:noAutofit/>
          </a:bodyPr>
          <a:lstStyle/>
          <a:p>
            <a:r>
              <a:rPr lang="en-US" b="0" dirty="0">
                <a:solidFill>
                  <a:srgbClr val="006BD3"/>
                </a:solidFill>
                <a:latin typeface="Arial" panose="020B0604020202020204"/>
                <a:cs typeface="Arial"/>
              </a:rPr>
              <a:t>Maximize your community giving and volunteerism with up to $2,000 in matching funds</a:t>
            </a:r>
            <a:endParaRPr lang="en-US" b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2852B7-B7B8-F92F-8A6B-E8A95848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36" y="206483"/>
            <a:ext cx="16967313" cy="1237410"/>
          </a:xfrm>
        </p:spPr>
        <p:txBody>
          <a:bodyPr/>
          <a:lstStyle/>
          <a:p>
            <a:r>
              <a:rPr lang="en-US" sz="4200" b="1" dirty="0">
                <a:solidFill>
                  <a:srgbClr val="006BD3"/>
                </a:solidFill>
                <a:latin typeface="Arial"/>
                <a:cs typeface="Arial"/>
              </a:rPr>
              <a:t>Global Community Giving Program: Your Impact, Matched</a:t>
            </a:r>
            <a:endParaRPr lang="en-US" sz="4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4D6016-399C-D7CF-04E5-64C394E8CC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236" y="-4533"/>
            <a:ext cx="2204325" cy="2219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514C20-39B2-6911-0EC3-850BF6AAAE27}"/>
              </a:ext>
            </a:extLst>
          </p:cNvPr>
          <p:cNvSpPr txBox="1"/>
          <p:nvPr/>
        </p:nvSpPr>
        <p:spPr>
          <a:xfrm>
            <a:off x="1237863" y="4262280"/>
            <a:ext cx="6332265" cy="2077492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algn="ctr" defTabSz="13716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Give to Ida C Koran Today: </a:t>
            </a:r>
            <a:r>
              <a:rPr lang="en-US" sz="3000" b="1" u="sng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Ecolab.YourCause.com</a:t>
            </a:r>
            <a:endParaRPr lang="en-US" sz="3000" b="1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FEB3F37-4CAA-1CE3-80E8-FA452E191D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7642" y="4375916"/>
            <a:ext cx="2105939" cy="21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7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2">
      <a:dk1>
        <a:srgbClr val="616365"/>
      </a:dk1>
      <a:lt1>
        <a:srgbClr val="FFFFFF"/>
      </a:lt1>
      <a:dk2>
        <a:srgbClr val="006BD3"/>
      </a:dk2>
      <a:lt2>
        <a:srgbClr val="ADAFAF"/>
      </a:lt2>
      <a:accent1>
        <a:srgbClr val="003674"/>
      </a:accent1>
      <a:accent2>
        <a:srgbClr val="4FC2B0"/>
      </a:accent2>
      <a:accent3>
        <a:srgbClr val="39B549"/>
      </a:accent3>
      <a:accent4>
        <a:srgbClr val="DE3935"/>
      </a:accent4>
      <a:accent5>
        <a:srgbClr val="F17922"/>
      </a:accent5>
      <a:accent6>
        <a:srgbClr val="A6CBF0"/>
      </a:accent6>
      <a:hlink>
        <a:srgbClr val="006BD3"/>
      </a:hlink>
      <a:folHlink>
        <a:srgbClr val="813B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126_Ecolab_PPT_Template_090919" id="{08C58C77-F116-4544-B8AF-EE39F646D8D3}" vid="{690BB928-5414-DC4F-A73F-6C0D02A38BE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AE55000EC0B5479170B03EFA8CD03E" ma:contentTypeVersion="19" ma:contentTypeDescription="Create a new document." ma:contentTypeScope="" ma:versionID="432de74813fb315f0360125f47e01887">
  <xsd:schema xmlns:xsd="http://www.w3.org/2001/XMLSchema" xmlns:xs="http://www.w3.org/2001/XMLSchema" xmlns:p="http://schemas.microsoft.com/office/2006/metadata/properties" xmlns:ns2="cb108dbc-6210-46ce-bca1-2f81b92ec852" xmlns:ns3="595c02cb-a33d-48a1-a9c8-ceb22965c55d" targetNamespace="http://schemas.microsoft.com/office/2006/metadata/properties" ma:root="true" ma:fieldsID="2d7c17940acb50389d4ca028c729e521" ns2:_="" ns3:_="">
    <xsd:import namespace="cb108dbc-6210-46ce-bca1-2f81b92ec852"/>
    <xsd:import namespace="595c02cb-a33d-48a1-a9c8-ceb22965c5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08dbc-6210-46ce-bca1-2f81b92ec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84cb92-f931-450b-918b-505bad9be0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c02cb-a33d-48a1-a9c8-ceb22965c5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461f14d-9acd-4b28-8dad-b6541196f1f4}" ma:internalName="TaxCatchAll" ma:showField="CatchAllData" ma:web="595c02cb-a33d-48a1-a9c8-ceb22965c5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5c02cb-a33d-48a1-a9c8-ceb22965c55d" xsi:nil="true"/>
    <lcf76f155ced4ddcb4097134ff3c332f xmlns="cb108dbc-6210-46ce-bca1-2f81b92ec85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A861AB-C726-4A37-B398-89E80B99E1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108dbc-6210-46ce-bca1-2f81b92ec852"/>
    <ds:schemaRef ds:uri="595c02cb-a33d-48a1-a9c8-ceb22965c5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38B025-271C-4D25-96CB-48479E78A5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A363F3-FA21-4CC9-8179-C23036AF0202}">
  <ds:schemaRefs>
    <ds:schemaRef ds:uri="http://schemas.microsoft.com/office/2006/metadata/properties"/>
    <ds:schemaRef ds:uri="http://schemas.microsoft.com/office/infopath/2007/PartnerControls"/>
    <ds:schemaRef ds:uri="595c02cb-a33d-48a1-a9c8-ceb22965c55d"/>
    <ds:schemaRef ds:uri="cb108dbc-6210-46ce-bca1-2f81b92ec852"/>
  </ds:schemaRefs>
</ds:datastoreItem>
</file>

<file path=docMetadata/LabelInfo.xml><?xml version="1.0" encoding="utf-8"?>
<clbl:labelList xmlns:clbl="http://schemas.microsoft.com/office/2020/mipLabelMetadata">
  <clbl:label id="{f13457f1-9f99-4bd1-8a1b-8dc4cbad8b34}" enabled="1" method="Standard" siteId="{c1eb5112-7946-4c9d-bc57-40040cfe3a9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269</Words>
  <Application>Microsoft Office PowerPoint</Application>
  <PresentationFormat>Custom</PresentationFormat>
  <Paragraphs>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Wingdings</vt:lpstr>
      <vt:lpstr>Arial</vt:lpstr>
      <vt:lpstr>Acumin Pro Black</vt:lpstr>
      <vt:lpstr>Calibri</vt:lpstr>
      <vt:lpstr>Acumin Pro</vt:lpstr>
      <vt:lpstr>Aptos</vt:lpstr>
      <vt:lpstr>Kollektif Bold</vt:lpstr>
      <vt:lpstr>Acumin Pro Semibold</vt:lpstr>
      <vt:lpstr>System Font Regular</vt:lpstr>
      <vt:lpstr>Office Theme</vt:lpstr>
      <vt:lpstr>1_Office Theme</vt:lpstr>
      <vt:lpstr>PowerPoint Presentation</vt:lpstr>
      <vt:lpstr>Global Community Giving Program: Your Impact, Matched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Ecolab - Ida C Koran Slide</dc:title>
  <dc:creator>Hoekstra, Alexa</dc:creator>
  <cp:lastModifiedBy>Mortensen, Sue</cp:lastModifiedBy>
  <cp:revision>10</cp:revision>
  <dcterms:created xsi:type="dcterms:W3CDTF">2006-08-16T00:00:00Z</dcterms:created>
  <dcterms:modified xsi:type="dcterms:W3CDTF">2025-11-12T17:26:35Z</dcterms:modified>
  <dc:identifier>DAGTLt1bcjc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0x0101000FAE55000EC0B5479170B03EFA8CD03E</vt:lpwstr>
  </property>
  <property fmtid="{D5CDD505-2E9C-101B-9397-08002B2CF9AE}" pid="3" name="MediaServiceImageTags">
    <vt:lpwstr/>
  </property>
</Properties>
</file>