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3" r:id="rId1"/>
  </p:sldMasterIdLst>
  <p:notesMasterIdLst>
    <p:notesMasterId r:id="rId8"/>
  </p:notesMasterIdLst>
  <p:handoutMasterIdLst>
    <p:handoutMasterId r:id="rId9"/>
  </p:handoutMasterIdLst>
  <p:sldIdLst>
    <p:sldId id="702" r:id="rId2"/>
    <p:sldId id="698" r:id="rId3"/>
    <p:sldId id="703" r:id="rId4"/>
    <p:sldId id="699" r:id="rId5"/>
    <p:sldId id="704" r:id="rId6"/>
    <p:sldId id="700" r:id="rId7"/>
  </p:sldIdLst>
  <p:sldSz cx="9144000" cy="6858000" type="screen4x3"/>
  <p:notesSz cx="7102475" cy="9388475"/>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300">
          <p15:clr>
            <a:srgbClr val="A4A3A4"/>
          </p15:clr>
        </p15:guide>
        <p15:guide id="2" pos="2880">
          <p15:clr>
            <a:srgbClr val="A4A3A4"/>
          </p15:clr>
        </p15:guide>
        <p15:guide id="3" pos="306">
          <p15:clr>
            <a:srgbClr val="A4A3A4"/>
          </p15:clr>
        </p15:guide>
        <p15:guide id="4" pos="227">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lebel" initial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DCFF"/>
    <a:srgbClr val="E6F6FA"/>
    <a:srgbClr val="96DCFF"/>
    <a:srgbClr val="013A5B"/>
    <a:srgbClr val="007AC9"/>
    <a:srgbClr val="4D4F53"/>
    <a:srgbClr val="083580"/>
    <a:srgbClr val="616365"/>
    <a:srgbClr val="58A618"/>
    <a:srgbClr val="ADAF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7DE4D5-8AED-4092-B17E-0C39AD188CC1}" v="1" dt="2024-10-09T20:15:45.2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19" autoAdjust="0"/>
    <p:restoredTop sz="64350" autoAdjust="0"/>
  </p:normalViewPr>
  <p:slideViewPr>
    <p:cSldViewPr snapToGrid="0">
      <p:cViewPr varScale="1">
        <p:scale>
          <a:sx n="47" d="100"/>
          <a:sy n="47" d="100"/>
        </p:scale>
        <p:origin x="1828" y="52"/>
      </p:cViewPr>
      <p:guideLst>
        <p:guide orient="horz" pos="2300"/>
        <p:guide pos="2880"/>
        <p:guide pos="306"/>
        <p:guide pos="227"/>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p:scale>
          <a:sx n="82" d="100"/>
          <a:sy n="82" d="100"/>
        </p:scale>
        <p:origin x="-1974" y="-24"/>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rtensen, Sue" userId="4a217285-739f-4d8d-95bd-228bf02e6fd6" providerId="ADAL" clId="{337DE4D5-8AED-4092-B17E-0C39AD188CC1}"/>
    <pc:docChg chg="modSld">
      <pc:chgData name="Mortensen, Sue" userId="4a217285-739f-4d8d-95bd-228bf02e6fd6" providerId="ADAL" clId="{337DE4D5-8AED-4092-B17E-0C39AD188CC1}" dt="2024-10-09T20:17:25.340" v="25" actId="20577"/>
      <pc:docMkLst>
        <pc:docMk/>
      </pc:docMkLst>
      <pc:sldChg chg="modSp mod">
        <pc:chgData name="Mortensen, Sue" userId="4a217285-739f-4d8d-95bd-228bf02e6fd6" providerId="ADAL" clId="{337DE4D5-8AED-4092-B17E-0C39AD188CC1}" dt="2024-10-09T20:16:23.015" v="5" actId="1076"/>
        <pc:sldMkLst>
          <pc:docMk/>
          <pc:sldMk cId="1191956705" sldId="698"/>
        </pc:sldMkLst>
        <pc:picChg chg="mod">
          <ac:chgData name="Mortensen, Sue" userId="4a217285-739f-4d8d-95bd-228bf02e6fd6" providerId="ADAL" clId="{337DE4D5-8AED-4092-B17E-0C39AD188CC1}" dt="2024-10-09T20:16:23.015" v="5" actId="1076"/>
          <ac:picMkLst>
            <pc:docMk/>
            <pc:sldMk cId="1191956705" sldId="698"/>
            <ac:picMk id="8" creationId="{982E96A4-63FE-464D-8CFF-18F4CED349E6}"/>
          </ac:picMkLst>
        </pc:picChg>
      </pc:sldChg>
      <pc:sldChg chg="modSp mod">
        <pc:chgData name="Mortensen, Sue" userId="4a217285-739f-4d8d-95bd-228bf02e6fd6" providerId="ADAL" clId="{337DE4D5-8AED-4092-B17E-0C39AD188CC1}" dt="2024-10-09T20:15:49.867" v="1" actId="1076"/>
        <pc:sldMkLst>
          <pc:docMk/>
          <pc:sldMk cId="3505334707" sldId="699"/>
        </pc:sldMkLst>
        <pc:picChg chg="mod">
          <ac:chgData name="Mortensen, Sue" userId="4a217285-739f-4d8d-95bd-228bf02e6fd6" providerId="ADAL" clId="{337DE4D5-8AED-4092-B17E-0C39AD188CC1}" dt="2024-10-09T20:15:49.867" v="1" actId="1076"/>
          <ac:picMkLst>
            <pc:docMk/>
            <pc:sldMk cId="3505334707" sldId="699"/>
            <ac:picMk id="4" creationId="{32D6D076-7478-3F42-4775-BDAB25FA08A6}"/>
          </ac:picMkLst>
        </pc:picChg>
      </pc:sldChg>
      <pc:sldChg chg="modSp">
        <pc:chgData name="Mortensen, Sue" userId="4a217285-739f-4d8d-95bd-228bf02e6fd6" providerId="ADAL" clId="{337DE4D5-8AED-4092-B17E-0C39AD188CC1}" dt="2024-10-09T20:15:45.298" v="0" actId="1076"/>
        <pc:sldMkLst>
          <pc:docMk/>
          <pc:sldMk cId="2628033778" sldId="700"/>
        </pc:sldMkLst>
        <pc:picChg chg="mod">
          <ac:chgData name="Mortensen, Sue" userId="4a217285-739f-4d8d-95bd-228bf02e6fd6" providerId="ADAL" clId="{337DE4D5-8AED-4092-B17E-0C39AD188CC1}" dt="2024-10-09T20:15:45.298" v="0" actId="1076"/>
          <ac:picMkLst>
            <pc:docMk/>
            <pc:sldMk cId="2628033778" sldId="700"/>
            <ac:picMk id="8" creationId="{00000000-0000-0000-0000-000000000000}"/>
          </ac:picMkLst>
        </pc:picChg>
      </pc:sldChg>
      <pc:sldChg chg="modSp mod">
        <pc:chgData name="Mortensen, Sue" userId="4a217285-739f-4d8d-95bd-228bf02e6fd6" providerId="ADAL" clId="{337DE4D5-8AED-4092-B17E-0C39AD188CC1}" dt="2024-10-09T20:17:25.340" v="25" actId="20577"/>
        <pc:sldMkLst>
          <pc:docMk/>
          <pc:sldMk cId="504143733" sldId="702"/>
        </pc:sldMkLst>
        <pc:spChg chg="mod">
          <ac:chgData name="Mortensen, Sue" userId="4a217285-739f-4d8d-95bd-228bf02e6fd6" providerId="ADAL" clId="{337DE4D5-8AED-4092-B17E-0C39AD188CC1}" dt="2024-10-09T20:17:25.340" v="25" actId="20577"/>
          <ac:spMkLst>
            <pc:docMk/>
            <pc:sldMk cId="504143733" sldId="702"/>
            <ac:spMk id="2" creationId="{00000000-0000-0000-0000-000000000000}"/>
          </ac:spMkLst>
        </pc:spChg>
        <pc:picChg chg="mod">
          <ac:chgData name="Mortensen, Sue" userId="4a217285-739f-4d8d-95bd-228bf02e6fd6" providerId="ADAL" clId="{337DE4D5-8AED-4092-B17E-0C39AD188CC1}" dt="2024-10-09T20:16:33.995" v="6" actId="14100"/>
          <ac:picMkLst>
            <pc:docMk/>
            <pc:sldMk cId="504143733" sldId="702"/>
            <ac:picMk id="3" creationId="{C4802F2B-2002-43AF-4E32-0AC52C305AD8}"/>
          </ac:picMkLst>
        </pc:picChg>
        <pc:picChg chg="ord">
          <ac:chgData name="Mortensen, Sue" userId="4a217285-739f-4d8d-95bd-228bf02e6fd6" providerId="ADAL" clId="{337DE4D5-8AED-4092-B17E-0C39AD188CC1}" dt="2024-10-09T20:16:38.566" v="7" actId="167"/>
          <ac:picMkLst>
            <pc:docMk/>
            <pc:sldMk cId="504143733" sldId="702"/>
            <ac:picMk id="4" creationId="{01468745-779E-4BA8-9886-208B457BE9FF}"/>
          </ac:picMkLst>
        </pc:picChg>
      </pc:sldChg>
      <pc:sldChg chg="modSp mod">
        <pc:chgData name="Mortensen, Sue" userId="4a217285-739f-4d8d-95bd-228bf02e6fd6" providerId="ADAL" clId="{337DE4D5-8AED-4092-B17E-0C39AD188CC1}" dt="2024-10-09T20:16:12.759" v="4" actId="14100"/>
        <pc:sldMkLst>
          <pc:docMk/>
          <pc:sldMk cId="746693134" sldId="703"/>
        </pc:sldMkLst>
        <pc:spChg chg="mod">
          <ac:chgData name="Mortensen, Sue" userId="4a217285-739f-4d8d-95bd-228bf02e6fd6" providerId="ADAL" clId="{337DE4D5-8AED-4092-B17E-0C39AD188CC1}" dt="2024-10-09T20:16:12.759" v="4" actId="14100"/>
          <ac:spMkLst>
            <pc:docMk/>
            <pc:sldMk cId="746693134" sldId="703"/>
            <ac:spMk id="3" creationId="{9534EF57-024E-4E20-A2FE-7ACFB0F78D39}"/>
          </ac:spMkLst>
        </pc:spChg>
        <pc:picChg chg="mod">
          <ac:chgData name="Mortensen, Sue" userId="4a217285-739f-4d8d-95bd-228bf02e6fd6" providerId="ADAL" clId="{337DE4D5-8AED-4092-B17E-0C39AD188CC1}" dt="2024-10-09T20:16:06.921" v="3" actId="14100"/>
          <ac:picMkLst>
            <pc:docMk/>
            <pc:sldMk cId="746693134" sldId="703"/>
            <ac:picMk id="5" creationId="{B9A0E8A7-C062-40F1-5361-106FB02201F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bwMode="auto">
          <a:xfrm>
            <a:off x="0" y="0"/>
            <a:ext cx="3078383" cy="469745"/>
          </a:xfrm>
          <a:prstGeom prst="rect">
            <a:avLst/>
          </a:prstGeom>
          <a:noFill/>
          <a:ln w="9525">
            <a:noFill/>
            <a:miter lim="800000"/>
            <a:headEnd/>
            <a:tailEnd/>
          </a:ln>
          <a:effectLst/>
        </p:spPr>
        <p:txBody>
          <a:bodyPr vert="horz" wrap="square" lIns="92464" tIns="46232" rIns="92464" bIns="46232" numCol="1" anchor="t" anchorCtr="0" compatLnSpc="1">
            <a:prstTxWarp prst="textNoShape">
              <a:avLst/>
            </a:prstTxWarp>
          </a:bodyPr>
          <a:lstStyle>
            <a:lvl1pPr eaLnBrk="0" hangingPunct="0">
              <a:defRPr sz="1200">
                <a:latin typeface="Arial" charset="0"/>
                <a:ea typeface="ＭＳ Ｐゴシック" charset="-128"/>
                <a:cs typeface="+mn-cs"/>
              </a:defRPr>
            </a:lvl1pPr>
          </a:lstStyle>
          <a:p>
            <a:pPr>
              <a:defRPr/>
            </a:pPr>
            <a:endParaRPr lang="en-US"/>
          </a:p>
        </p:txBody>
      </p:sp>
      <p:sp>
        <p:nvSpPr>
          <p:cNvPr id="143363" name="Rectangle 3"/>
          <p:cNvSpPr>
            <a:spLocks noGrp="1" noChangeArrowheads="1"/>
          </p:cNvSpPr>
          <p:nvPr>
            <p:ph type="dt" sz="quarter" idx="1"/>
          </p:nvPr>
        </p:nvSpPr>
        <p:spPr bwMode="auto">
          <a:xfrm>
            <a:off x="4022485" y="0"/>
            <a:ext cx="3078383" cy="469745"/>
          </a:xfrm>
          <a:prstGeom prst="rect">
            <a:avLst/>
          </a:prstGeom>
          <a:noFill/>
          <a:ln w="9525">
            <a:noFill/>
            <a:miter lim="800000"/>
            <a:headEnd/>
            <a:tailEnd/>
          </a:ln>
          <a:effectLst/>
        </p:spPr>
        <p:txBody>
          <a:bodyPr vert="horz" wrap="square" lIns="92464" tIns="46232" rIns="92464" bIns="46232" numCol="1" anchor="t" anchorCtr="0" compatLnSpc="1">
            <a:prstTxWarp prst="textNoShape">
              <a:avLst/>
            </a:prstTxWarp>
          </a:bodyPr>
          <a:lstStyle>
            <a:lvl1pPr algn="r" eaLnBrk="0" hangingPunct="0">
              <a:defRPr sz="1200">
                <a:latin typeface="Arial" pitchFamily="34" charset="0"/>
                <a:ea typeface="ＭＳ Ｐゴシック" charset="-128"/>
              </a:defRPr>
            </a:lvl1pPr>
          </a:lstStyle>
          <a:p>
            <a:pPr>
              <a:defRPr/>
            </a:pPr>
            <a:fld id="{F25E5901-C9E4-4CF0-830D-20523D76740A}" type="datetime1">
              <a:rPr lang="en-US"/>
              <a:pPr>
                <a:defRPr/>
              </a:pPr>
              <a:t>10/9/2024</a:t>
            </a:fld>
            <a:endParaRPr lang="en-US"/>
          </a:p>
        </p:txBody>
      </p:sp>
      <p:sp>
        <p:nvSpPr>
          <p:cNvPr id="143364" name="Rectangle 4"/>
          <p:cNvSpPr>
            <a:spLocks noGrp="1" noChangeArrowheads="1"/>
          </p:cNvSpPr>
          <p:nvPr>
            <p:ph type="ftr" sz="quarter" idx="2"/>
          </p:nvPr>
        </p:nvSpPr>
        <p:spPr bwMode="auto">
          <a:xfrm>
            <a:off x="0" y="8917127"/>
            <a:ext cx="3078383" cy="469745"/>
          </a:xfrm>
          <a:prstGeom prst="rect">
            <a:avLst/>
          </a:prstGeom>
          <a:noFill/>
          <a:ln w="9525">
            <a:noFill/>
            <a:miter lim="800000"/>
            <a:headEnd/>
            <a:tailEnd/>
          </a:ln>
          <a:effectLst/>
        </p:spPr>
        <p:txBody>
          <a:bodyPr vert="horz" wrap="square" lIns="92464" tIns="46232" rIns="92464" bIns="46232" numCol="1" anchor="b" anchorCtr="0" compatLnSpc="1">
            <a:prstTxWarp prst="textNoShape">
              <a:avLst/>
            </a:prstTxWarp>
          </a:bodyPr>
          <a:lstStyle>
            <a:lvl1pPr eaLnBrk="0" hangingPunct="0">
              <a:defRPr sz="1200">
                <a:latin typeface="Arial" charset="0"/>
                <a:ea typeface="ＭＳ Ｐゴシック" charset="-128"/>
                <a:cs typeface="+mn-cs"/>
              </a:defRPr>
            </a:lvl1pPr>
          </a:lstStyle>
          <a:p>
            <a:pPr>
              <a:defRPr/>
            </a:pPr>
            <a:endParaRPr lang="en-US"/>
          </a:p>
        </p:txBody>
      </p:sp>
      <p:sp>
        <p:nvSpPr>
          <p:cNvPr id="143365" name="Rectangle 5"/>
          <p:cNvSpPr>
            <a:spLocks noGrp="1" noChangeArrowheads="1"/>
          </p:cNvSpPr>
          <p:nvPr>
            <p:ph type="sldNum" sz="quarter" idx="3"/>
          </p:nvPr>
        </p:nvSpPr>
        <p:spPr bwMode="auto">
          <a:xfrm>
            <a:off x="4022485" y="8917127"/>
            <a:ext cx="3078383" cy="469745"/>
          </a:xfrm>
          <a:prstGeom prst="rect">
            <a:avLst/>
          </a:prstGeom>
          <a:noFill/>
          <a:ln w="9525">
            <a:noFill/>
            <a:miter lim="800000"/>
            <a:headEnd/>
            <a:tailEnd/>
          </a:ln>
          <a:effectLst/>
        </p:spPr>
        <p:txBody>
          <a:bodyPr vert="horz" wrap="square" lIns="92464" tIns="46232" rIns="92464" bIns="46232" numCol="1" anchor="b" anchorCtr="0" compatLnSpc="1">
            <a:prstTxWarp prst="textNoShape">
              <a:avLst/>
            </a:prstTxWarp>
          </a:bodyPr>
          <a:lstStyle>
            <a:lvl1pPr algn="r" eaLnBrk="0" hangingPunct="0">
              <a:defRPr sz="1200">
                <a:latin typeface="Arial" pitchFamily="34" charset="0"/>
                <a:ea typeface="ＭＳ Ｐゴシック" charset="-128"/>
              </a:defRPr>
            </a:lvl1pPr>
          </a:lstStyle>
          <a:p>
            <a:pPr>
              <a:defRPr/>
            </a:pPr>
            <a:fld id="{0E951D1F-6243-4FC3-BAD3-2A653AD994A4}" type="slidenum">
              <a:rPr lang="en-US"/>
              <a:pPr>
                <a:defRPr/>
              </a:pPr>
              <a:t>‹#›</a:t>
            </a:fld>
            <a:endParaRPr lang="en-US"/>
          </a:p>
        </p:txBody>
      </p:sp>
    </p:spTree>
    <p:extLst>
      <p:ext uri="{BB962C8B-B14F-4D97-AF65-F5344CB8AC3E}">
        <p14:creationId xmlns:p14="http://schemas.microsoft.com/office/powerpoint/2010/main" val="33517304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3078383" cy="469745"/>
          </a:xfrm>
          <a:prstGeom prst="rect">
            <a:avLst/>
          </a:prstGeom>
          <a:noFill/>
          <a:ln w="9525">
            <a:noFill/>
            <a:miter lim="800000"/>
            <a:headEnd/>
            <a:tailEnd/>
          </a:ln>
          <a:effectLst/>
        </p:spPr>
        <p:txBody>
          <a:bodyPr vert="horz" wrap="square" lIns="92464" tIns="46232" rIns="92464" bIns="46232" numCol="1" anchor="t" anchorCtr="0" compatLnSpc="1">
            <a:prstTxWarp prst="textNoShape">
              <a:avLst/>
            </a:prstTxWarp>
          </a:bodyPr>
          <a:lstStyle>
            <a:lvl1pPr eaLnBrk="0" hangingPunct="0">
              <a:defRPr sz="1200">
                <a:latin typeface="Arial" charset="0"/>
                <a:ea typeface="ＭＳ Ｐゴシック" charset="-128"/>
                <a:cs typeface="+mn-cs"/>
              </a:defRPr>
            </a:lvl1pPr>
          </a:lstStyle>
          <a:p>
            <a:pPr>
              <a:defRPr/>
            </a:pPr>
            <a:endParaRPr lang="en-US"/>
          </a:p>
        </p:txBody>
      </p:sp>
      <p:sp>
        <p:nvSpPr>
          <p:cNvPr id="88067" name="Rectangle 3"/>
          <p:cNvSpPr>
            <a:spLocks noGrp="1" noChangeArrowheads="1"/>
          </p:cNvSpPr>
          <p:nvPr>
            <p:ph type="dt" idx="1"/>
          </p:nvPr>
        </p:nvSpPr>
        <p:spPr bwMode="auto">
          <a:xfrm>
            <a:off x="4022485" y="0"/>
            <a:ext cx="3078383" cy="469745"/>
          </a:xfrm>
          <a:prstGeom prst="rect">
            <a:avLst/>
          </a:prstGeom>
          <a:noFill/>
          <a:ln w="9525">
            <a:noFill/>
            <a:miter lim="800000"/>
            <a:headEnd/>
            <a:tailEnd/>
          </a:ln>
          <a:effectLst/>
        </p:spPr>
        <p:txBody>
          <a:bodyPr vert="horz" wrap="square" lIns="92464" tIns="46232" rIns="92464" bIns="46232" numCol="1" anchor="t" anchorCtr="0" compatLnSpc="1">
            <a:prstTxWarp prst="textNoShape">
              <a:avLst/>
            </a:prstTxWarp>
          </a:bodyPr>
          <a:lstStyle>
            <a:lvl1pPr algn="r" eaLnBrk="0" hangingPunct="0">
              <a:defRPr sz="1200">
                <a:latin typeface="Arial" pitchFamily="34" charset="0"/>
                <a:ea typeface="ＭＳ Ｐゴシック" charset="-128"/>
              </a:defRPr>
            </a:lvl1pPr>
          </a:lstStyle>
          <a:p>
            <a:pPr>
              <a:defRPr/>
            </a:pPr>
            <a:fld id="{602334EF-9102-488C-884A-33B2974FEE59}" type="datetime1">
              <a:rPr lang="en-US"/>
              <a:pPr>
                <a:defRPr/>
              </a:pPr>
              <a:t>10/9/2024</a:t>
            </a:fld>
            <a:endParaRPr lang="en-US"/>
          </a:p>
        </p:txBody>
      </p:sp>
      <p:sp>
        <p:nvSpPr>
          <p:cNvPr id="39940" name="Rectangle 4"/>
          <p:cNvSpPr>
            <a:spLocks noGrp="1" noRot="1" noChangeAspect="1" noChangeArrowheads="1" noTextEdit="1"/>
          </p:cNvSpPr>
          <p:nvPr>
            <p:ph type="sldImg" idx="2"/>
          </p:nvPr>
        </p:nvSpPr>
        <p:spPr bwMode="auto">
          <a:xfrm>
            <a:off x="1203325" y="703263"/>
            <a:ext cx="4695825" cy="3521075"/>
          </a:xfrm>
          <a:prstGeom prst="rect">
            <a:avLst/>
          </a:prstGeom>
          <a:noFill/>
          <a:ln w="9525">
            <a:solidFill>
              <a:srgbClr val="000000"/>
            </a:solidFill>
            <a:miter lim="800000"/>
            <a:headEnd/>
            <a:tailEnd/>
          </a:ln>
        </p:spPr>
      </p:sp>
      <p:sp>
        <p:nvSpPr>
          <p:cNvPr id="88069" name="Rectangle 5"/>
          <p:cNvSpPr>
            <a:spLocks noGrp="1" noChangeArrowheads="1"/>
          </p:cNvSpPr>
          <p:nvPr>
            <p:ph type="body" sz="quarter" idx="3"/>
          </p:nvPr>
        </p:nvSpPr>
        <p:spPr bwMode="auto">
          <a:xfrm>
            <a:off x="710891" y="4460167"/>
            <a:ext cx="5680693" cy="4224494"/>
          </a:xfrm>
          <a:prstGeom prst="rect">
            <a:avLst/>
          </a:prstGeom>
          <a:noFill/>
          <a:ln w="9525">
            <a:noFill/>
            <a:miter lim="800000"/>
            <a:headEnd/>
            <a:tailEnd/>
          </a:ln>
          <a:effectLst/>
        </p:spPr>
        <p:txBody>
          <a:bodyPr vert="horz" wrap="square" lIns="92464" tIns="46232" rIns="92464" bIns="4623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8070" name="Rectangle 6"/>
          <p:cNvSpPr>
            <a:spLocks noGrp="1" noChangeArrowheads="1"/>
          </p:cNvSpPr>
          <p:nvPr>
            <p:ph type="ftr" sz="quarter" idx="4"/>
          </p:nvPr>
        </p:nvSpPr>
        <p:spPr bwMode="auto">
          <a:xfrm>
            <a:off x="0" y="8917127"/>
            <a:ext cx="3078383" cy="469745"/>
          </a:xfrm>
          <a:prstGeom prst="rect">
            <a:avLst/>
          </a:prstGeom>
          <a:noFill/>
          <a:ln w="9525">
            <a:noFill/>
            <a:miter lim="800000"/>
            <a:headEnd/>
            <a:tailEnd/>
          </a:ln>
          <a:effectLst/>
        </p:spPr>
        <p:txBody>
          <a:bodyPr vert="horz" wrap="square" lIns="92464" tIns="46232" rIns="92464" bIns="46232" numCol="1" anchor="b" anchorCtr="0" compatLnSpc="1">
            <a:prstTxWarp prst="textNoShape">
              <a:avLst/>
            </a:prstTxWarp>
          </a:bodyPr>
          <a:lstStyle>
            <a:lvl1pPr eaLnBrk="0" hangingPunct="0">
              <a:defRPr sz="1200">
                <a:latin typeface="Arial" charset="0"/>
                <a:ea typeface="ＭＳ Ｐゴシック" charset="-128"/>
                <a:cs typeface="+mn-cs"/>
              </a:defRPr>
            </a:lvl1pPr>
          </a:lstStyle>
          <a:p>
            <a:pPr>
              <a:defRPr/>
            </a:pPr>
            <a:endParaRPr lang="en-US"/>
          </a:p>
        </p:txBody>
      </p:sp>
      <p:sp>
        <p:nvSpPr>
          <p:cNvPr id="88071" name="Rectangle 7"/>
          <p:cNvSpPr>
            <a:spLocks noGrp="1" noChangeArrowheads="1"/>
          </p:cNvSpPr>
          <p:nvPr>
            <p:ph type="sldNum" sz="quarter" idx="5"/>
          </p:nvPr>
        </p:nvSpPr>
        <p:spPr bwMode="auto">
          <a:xfrm>
            <a:off x="4022485" y="8917127"/>
            <a:ext cx="3078383" cy="469745"/>
          </a:xfrm>
          <a:prstGeom prst="rect">
            <a:avLst/>
          </a:prstGeom>
          <a:noFill/>
          <a:ln w="9525">
            <a:noFill/>
            <a:miter lim="800000"/>
            <a:headEnd/>
            <a:tailEnd/>
          </a:ln>
          <a:effectLst/>
        </p:spPr>
        <p:txBody>
          <a:bodyPr vert="horz" wrap="square" lIns="92464" tIns="46232" rIns="92464" bIns="46232" numCol="1" anchor="b" anchorCtr="0" compatLnSpc="1">
            <a:prstTxWarp prst="textNoShape">
              <a:avLst/>
            </a:prstTxWarp>
          </a:bodyPr>
          <a:lstStyle>
            <a:lvl1pPr algn="r" eaLnBrk="0" hangingPunct="0">
              <a:defRPr sz="1200">
                <a:latin typeface="Arial" pitchFamily="34" charset="0"/>
                <a:ea typeface="ＭＳ Ｐゴシック" charset="-128"/>
              </a:defRPr>
            </a:lvl1pPr>
          </a:lstStyle>
          <a:p>
            <a:pPr>
              <a:defRPr/>
            </a:pPr>
            <a:fld id="{259EB95D-5015-4A17-B1D7-CDAB7E00B600}" type="slidenum">
              <a:rPr lang="en-US"/>
              <a:pPr>
                <a:defRPr/>
              </a:pPr>
              <a:t>‹#›</a:t>
            </a:fld>
            <a:endParaRPr lang="en-US"/>
          </a:p>
        </p:txBody>
      </p:sp>
    </p:spTree>
    <p:extLst>
      <p:ext uri="{BB962C8B-B14F-4D97-AF65-F5344CB8AC3E}">
        <p14:creationId xmlns:p14="http://schemas.microsoft.com/office/powerpoint/2010/main" val="298440468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mn-cs"/>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idakorantrust.or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59EB95D-5015-4A17-B1D7-CDAB7E00B600}" type="slidenum">
              <a:rPr lang="en-US" smtClean="0"/>
              <a:pPr>
                <a:defRPr/>
              </a:pPr>
              <a:t>1</a:t>
            </a:fld>
            <a:endParaRPr lang="en-US"/>
          </a:p>
        </p:txBody>
      </p:sp>
    </p:spTree>
    <p:extLst>
      <p:ext uri="{BB962C8B-B14F-4D97-AF65-F5344CB8AC3E}">
        <p14:creationId xmlns:p14="http://schemas.microsoft.com/office/powerpoint/2010/main" val="608161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defTabSz="462321" eaLnBrk="1" hangingPunct="1">
              <a:spcBef>
                <a:spcPct val="0"/>
              </a:spcBef>
              <a:defRPr/>
            </a:pPr>
            <a:r>
              <a:rPr lang="en-US" dirty="0"/>
              <a:t>The purpose of the disaster relief program is to provide emergency financial assistance to Ecolab employees affected by a natural disaster.  </a:t>
            </a:r>
          </a:p>
          <a:p>
            <a:pPr defTabSz="462321" eaLnBrk="1" hangingPunct="1">
              <a:spcBef>
                <a:spcPct val="0"/>
              </a:spcBef>
              <a:defRPr/>
            </a:pPr>
            <a:endParaRPr lang="en-US" dirty="0"/>
          </a:p>
          <a:p>
            <a:pPr defTabSz="462321" eaLnBrk="1" hangingPunct="1">
              <a:spcBef>
                <a:spcPct val="0"/>
              </a:spcBef>
              <a:defRPr/>
            </a:pPr>
            <a:r>
              <a:rPr lang="en-US" dirty="0"/>
              <a:t>Ida Koran provides assistance for food, water, shelter, clothing and basic living essentials.  Also provide relief to employee’s with house fires.</a:t>
            </a:r>
          </a:p>
          <a:p>
            <a:pPr eaLnBrk="1" hangingPunct="1">
              <a:spcBef>
                <a:spcPct val="0"/>
              </a:spcBef>
            </a:pPr>
            <a:endParaRPr lang="en-US" dirty="0"/>
          </a:p>
          <a:p>
            <a:pPr defTabSz="462321" eaLnBrk="1" hangingPunct="1">
              <a:spcBef>
                <a:spcPct val="0"/>
              </a:spcBef>
              <a:defRPr/>
            </a:pPr>
            <a:r>
              <a:rPr lang="en-US" dirty="0"/>
              <a:t>Disaster relief assistance is a financial need-based program. </a:t>
            </a:r>
          </a:p>
          <a:p>
            <a:pPr defTabSz="462321" eaLnBrk="1" hangingPunct="1">
              <a:spcBef>
                <a:spcPct val="0"/>
              </a:spcBef>
              <a:defRPr/>
            </a:pPr>
            <a:endParaRPr lang="en-US" dirty="0"/>
          </a:p>
          <a:p>
            <a:pPr defTabSz="462321" eaLnBrk="1" hangingPunct="1">
              <a:spcBef>
                <a:spcPct val="0"/>
              </a:spcBef>
              <a:defRPr/>
            </a:pPr>
            <a:r>
              <a:rPr lang="en-US" dirty="0"/>
              <a:t>This program is to not manage the inconvenience of spending money to prepare for a storm.  It was designed to support employees that do not have the available funds/resources for storm preparation and recovery.</a:t>
            </a:r>
          </a:p>
          <a:p>
            <a:pPr defTabSz="462321" eaLnBrk="1" hangingPunct="1">
              <a:spcBef>
                <a:spcPct val="0"/>
              </a:spcBef>
              <a:defRPr/>
            </a:pPr>
            <a:endParaRPr lang="en-US" dirty="0"/>
          </a:p>
          <a:p>
            <a:pPr eaLnBrk="1" hangingPunct="1">
              <a:spcBef>
                <a:spcPct val="0"/>
              </a:spcBef>
            </a:pPr>
            <a:endParaRPr lang="en-US" dirty="0"/>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EDEC7B-CC17-49E3-90D8-C2EDBBEF74FE}" type="slidenum">
              <a:rPr lang="en-US" smtClean="0"/>
              <a:pPr fontAlgn="base">
                <a:spcBef>
                  <a:spcPct val="0"/>
                </a:spcBef>
                <a:spcAft>
                  <a:spcPct val="0"/>
                </a:spcAft>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321">
              <a:defRPr/>
            </a:pPr>
            <a:r>
              <a:rPr lang="en-US" dirty="0"/>
              <a:t>12 month eligibility requirement is </a:t>
            </a:r>
            <a:r>
              <a:rPr lang="en-US" b="1" dirty="0"/>
              <a:t>waived</a:t>
            </a:r>
            <a:r>
              <a:rPr lang="en-US" dirty="0"/>
              <a:t> during a natural disaster – typically the Trust requires at least 12 months of service to be eligible to apply to any of the Trust programs.</a:t>
            </a:r>
          </a:p>
          <a:p>
            <a:endParaRPr lang="en-US" dirty="0"/>
          </a:p>
        </p:txBody>
      </p:sp>
      <p:sp>
        <p:nvSpPr>
          <p:cNvPr id="4" name="Slide Number Placeholder 3"/>
          <p:cNvSpPr>
            <a:spLocks noGrp="1"/>
          </p:cNvSpPr>
          <p:nvPr>
            <p:ph type="sldNum" sz="quarter" idx="5"/>
          </p:nvPr>
        </p:nvSpPr>
        <p:spPr/>
        <p:txBody>
          <a:bodyPr/>
          <a:lstStyle/>
          <a:p>
            <a:pPr>
              <a:defRPr/>
            </a:pPr>
            <a:fld id="{259EB95D-5015-4A17-B1D7-CDAB7E00B600}" type="slidenum">
              <a:rPr lang="en-US" smtClean="0"/>
              <a:pPr>
                <a:defRPr/>
              </a:pPr>
              <a:t>3</a:t>
            </a:fld>
            <a:endParaRPr lang="en-US"/>
          </a:p>
        </p:txBody>
      </p:sp>
    </p:spTree>
    <p:extLst>
      <p:ext uri="{BB962C8B-B14F-4D97-AF65-F5344CB8AC3E}">
        <p14:creationId xmlns:p14="http://schemas.microsoft.com/office/powerpoint/2010/main" val="2380207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1035406">
              <a:lnSpc>
                <a:spcPct val="90000"/>
              </a:lnSpc>
              <a:spcBef>
                <a:spcPct val="50000"/>
              </a:spcBef>
              <a:spcAft>
                <a:spcPct val="20000"/>
              </a:spcAft>
              <a:buClr>
                <a:srgbClr val="007AC9"/>
              </a:buClr>
              <a:buSzPct val="70000"/>
            </a:pPr>
            <a:r>
              <a:rPr lang="en-US" kern="0" dirty="0">
                <a:solidFill>
                  <a:srgbClr val="4D4F53"/>
                </a:solidFill>
                <a:latin typeface="+mn-lt"/>
                <a:ea typeface="+mn-ea"/>
              </a:rPr>
              <a:t>After </a:t>
            </a:r>
            <a:r>
              <a:rPr lang="en-US" dirty="0"/>
              <a:t>natural disaster occurs, contact should be made with the Trust Administrator (Sue Mortensen) to determine number affected by the disaster as well as identifying critical needs.  Does a lump sum of assistance need to be sent to the area for distribution?  Is electricity working?</a:t>
            </a:r>
          </a:p>
          <a:p>
            <a:pPr defTabSz="1035406">
              <a:lnSpc>
                <a:spcPct val="90000"/>
              </a:lnSpc>
              <a:spcBef>
                <a:spcPct val="50000"/>
              </a:spcBef>
              <a:spcAft>
                <a:spcPct val="20000"/>
              </a:spcAft>
              <a:buClr>
                <a:srgbClr val="007AC9"/>
              </a:buClr>
              <a:buSzPct val="70000"/>
            </a:pPr>
            <a:endParaRPr lang="en-US" dirty="0"/>
          </a:p>
          <a:p>
            <a:pPr defTabSz="1035406">
              <a:lnSpc>
                <a:spcPct val="90000"/>
              </a:lnSpc>
              <a:spcBef>
                <a:spcPct val="50000"/>
              </a:spcBef>
              <a:spcAft>
                <a:spcPct val="20000"/>
              </a:spcAft>
              <a:buClr>
                <a:srgbClr val="007AC9"/>
              </a:buClr>
              <a:buSzPct val="70000"/>
            </a:pPr>
            <a:r>
              <a:rPr lang="en-US" dirty="0"/>
              <a:t>Employees complete the on-line inquiry at </a:t>
            </a:r>
            <a:r>
              <a:rPr lang="en-US" dirty="0">
                <a:hlinkClick r:id="rId3"/>
              </a:rPr>
              <a:t>www.idakorantrust.org</a:t>
            </a:r>
            <a:r>
              <a:rPr lang="en-US" dirty="0"/>
              <a:t> . Contact is made with employee to discuss circumstances, living arrangements and financial needs.</a:t>
            </a:r>
          </a:p>
          <a:p>
            <a:pPr defTabSz="1035406">
              <a:lnSpc>
                <a:spcPct val="90000"/>
              </a:lnSpc>
              <a:spcBef>
                <a:spcPct val="50000"/>
              </a:spcBef>
              <a:spcAft>
                <a:spcPct val="20000"/>
              </a:spcAft>
              <a:buClr>
                <a:srgbClr val="007AC9"/>
              </a:buClr>
              <a:buSzPct val="70000"/>
            </a:pPr>
            <a:endParaRPr lang="en-US" dirty="0"/>
          </a:p>
          <a:p>
            <a:pPr defTabSz="1035406">
              <a:lnSpc>
                <a:spcPct val="90000"/>
              </a:lnSpc>
              <a:spcBef>
                <a:spcPct val="50000"/>
              </a:spcBef>
              <a:spcAft>
                <a:spcPct val="20000"/>
              </a:spcAft>
              <a:buClr>
                <a:srgbClr val="007AC9"/>
              </a:buClr>
              <a:buSzPct val="70000"/>
            </a:pPr>
            <a:r>
              <a:rPr lang="en-US" dirty="0"/>
              <a:t>Examples of reimbursement include: evacuation expenses, temporary shelter, fuel, food, water, clothing and/or basic necessities.</a:t>
            </a:r>
          </a:p>
          <a:p>
            <a:pPr defTabSz="1035406">
              <a:lnSpc>
                <a:spcPct val="90000"/>
              </a:lnSpc>
              <a:spcBef>
                <a:spcPct val="50000"/>
              </a:spcBef>
              <a:spcAft>
                <a:spcPct val="20000"/>
              </a:spcAft>
              <a:buClr>
                <a:srgbClr val="007AC9"/>
              </a:buClr>
              <a:buSzPct val="70000"/>
            </a:pPr>
            <a:endParaRPr lang="en-US" dirty="0"/>
          </a:p>
          <a:p>
            <a:pPr defTabSz="1035406">
              <a:lnSpc>
                <a:spcPct val="90000"/>
              </a:lnSpc>
              <a:spcBef>
                <a:spcPct val="50000"/>
              </a:spcBef>
              <a:spcAft>
                <a:spcPct val="20000"/>
              </a:spcAft>
              <a:buClr>
                <a:srgbClr val="007AC9"/>
              </a:buClr>
              <a:buSzPct val="70000"/>
            </a:pPr>
            <a:r>
              <a:rPr lang="en-US" dirty="0"/>
              <a:t>Assistance typically delivered by wire transfers to employee’s bank account.  </a:t>
            </a:r>
          </a:p>
          <a:p>
            <a:pPr defTabSz="1035406">
              <a:lnSpc>
                <a:spcPct val="90000"/>
              </a:lnSpc>
              <a:spcBef>
                <a:spcPct val="50000"/>
              </a:spcBef>
              <a:spcAft>
                <a:spcPct val="20000"/>
              </a:spcAft>
              <a:buClr>
                <a:srgbClr val="007AC9"/>
              </a:buClr>
              <a:buSzPct val="70000"/>
            </a:pPr>
            <a:br>
              <a:rPr lang="en-US" dirty="0"/>
            </a:br>
            <a:r>
              <a:rPr lang="en-US" dirty="0"/>
              <a:t>Additional assistance for rebuilding and repairing damage or personal property loss can be pursued through hardship program.  Unexpected hardship program can provide low interest loans and grants to employees.  Each application is reviewed on a case by case basis.</a:t>
            </a:r>
          </a:p>
          <a:p>
            <a:endParaRPr lang="en-US" dirty="0"/>
          </a:p>
        </p:txBody>
      </p:sp>
      <p:sp>
        <p:nvSpPr>
          <p:cNvPr id="4" name="Slide Number Placeholder 3"/>
          <p:cNvSpPr>
            <a:spLocks noGrp="1"/>
          </p:cNvSpPr>
          <p:nvPr>
            <p:ph type="sldNum" sz="quarter" idx="10"/>
          </p:nvPr>
        </p:nvSpPr>
        <p:spPr/>
        <p:txBody>
          <a:bodyPr/>
          <a:lstStyle/>
          <a:p>
            <a:fld id="{935C3852-FA1B-41C8-8436-2866E826E88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59EB95D-5015-4A17-B1D7-CDAB7E00B600}" type="slidenum">
              <a:rPr lang="en-US" smtClean="0"/>
              <a:pPr>
                <a:defRPr/>
              </a:pPr>
              <a:t>5</a:t>
            </a:fld>
            <a:endParaRPr lang="en-US"/>
          </a:p>
        </p:txBody>
      </p:sp>
    </p:spTree>
    <p:extLst>
      <p:ext uri="{BB962C8B-B14F-4D97-AF65-F5344CB8AC3E}">
        <p14:creationId xmlns:p14="http://schemas.microsoft.com/office/powerpoint/2010/main" val="1895008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Trust </a:t>
            </a:r>
            <a:r>
              <a:rPr lang="en-US" b="1" dirty="0"/>
              <a:t>administrator</a:t>
            </a:r>
            <a:r>
              <a:rPr lang="en-US" b="1" baseline="0" dirty="0"/>
              <a:t> is an employee of the Trust – not Ecolab.  </a:t>
            </a:r>
          </a:p>
          <a:p>
            <a:endParaRPr lang="en-US" b="1" baseline="0" dirty="0"/>
          </a:p>
          <a:p>
            <a:r>
              <a:rPr lang="en-US" b="1" baseline="0" dirty="0"/>
              <a:t>All forms are sent </a:t>
            </a:r>
            <a:r>
              <a:rPr lang="en-US" baseline="0" dirty="0"/>
              <a:t>directly to the Trust administrator for processing.  </a:t>
            </a:r>
          </a:p>
          <a:p>
            <a:endParaRPr lang="en-US" baseline="0" dirty="0"/>
          </a:p>
          <a:p>
            <a:r>
              <a:rPr lang="en-US" baseline="0" dirty="0"/>
              <a:t>The Trust is committed to protecting the privacy and confidential nature of all hardship inquiries and applications.</a:t>
            </a:r>
          </a:p>
          <a:p>
            <a:endParaRPr lang="en-US" baseline="0" dirty="0"/>
          </a:p>
          <a:p>
            <a:r>
              <a:rPr lang="en-US" baseline="0" dirty="0"/>
              <a:t>Employees work directly with the Trust administrator to request financial support.  The Trust does not share personal contact information with any leadership at Ecolab.</a:t>
            </a:r>
            <a:endParaRPr lang="en-US" dirty="0"/>
          </a:p>
        </p:txBody>
      </p:sp>
      <p:sp>
        <p:nvSpPr>
          <p:cNvPr id="4" name="Slide Number Placeholder 3"/>
          <p:cNvSpPr>
            <a:spLocks noGrp="1"/>
          </p:cNvSpPr>
          <p:nvPr>
            <p:ph type="sldNum" sz="quarter" idx="10"/>
          </p:nvPr>
        </p:nvSpPr>
        <p:spPr/>
        <p:txBody>
          <a:bodyPr/>
          <a:lstStyle/>
          <a:p>
            <a:pPr>
              <a:defRPr/>
            </a:pPr>
            <a:fld id="{B82159AE-E684-4596-B43A-2C9C33016F6D}" type="slidenum">
              <a:rPr lang="en-US" smtClean="0"/>
              <a:pPr>
                <a:defRPr/>
              </a:pPr>
              <a:t>6</a:t>
            </a:fld>
            <a:endParaRPr lang="en-US" dirty="0"/>
          </a:p>
        </p:txBody>
      </p:sp>
    </p:spTree>
    <p:extLst>
      <p:ext uri="{BB962C8B-B14F-4D97-AF65-F5344CB8AC3E}">
        <p14:creationId xmlns:p14="http://schemas.microsoft.com/office/powerpoint/2010/main" val="15676523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_equations 1">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126999" y="2362202"/>
            <a:ext cx="8915400" cy="45720"/>
          </a:xfrm>
          <a:prstGeom prst="rect">
            <a:avLst/>
          </a:prstGeom>
          <a:solidFill>
            <a:srgbClr val="007A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118532" y="4411134"/>
            <a:ext cx="8915400" cy="45720"/>
          </a:xfrm>
          <a:prstGeom prst="rect">
            <a:avLst/>
          </a:prstGeom>
          <a:solidFill>
            <a:srgbClr val="007A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6"/>
          <p:cNvSpPr>
            <a:spLocks noGrp="1"/>
          </p:cNvSpPr>
          <p:nvPr>
            <p:ph type="body" sz="quarter" idx="10"/>
          </p:nvPr>
        </p:nvSpPr>
        <p:spPr>
          <a:xfrm>
            <a:off x="228599" y="2725738"/>
            <a:ext cx="8669867" cy="821795"/>
          </a:xfrm>
        </p:spPr>
        <p:txBody>
          <a:bodyPr/>
          <a:lstStyle>
            <a:lvl1pPr marL="0" indent="0">
              <a:buNone/>
              <a:defRPr sz="5000" b="1" cap="all">
                <a:solidFill>
                  <a:srgbClr val="007AC9"/>
                </a:solidFill>
                <a:latin typeface="+mj-lt"/>
              </a:defRPr>
            </a:lvl1pPr>
            <a:lvl2pPr marL="388937" indent="0">
              <a:buNone/>
              <a:defRPr sz="5000" b="1">
                <a:solidFill>
                  <a:schemeClr val="tx2"/>
                </a:solidFill>
                <a:latin typeface="+mj-lt"/>
              </a:defRPr>
            </a:lvl2pPr>
            <a:lvl3pPr marL="698500" indent="0">
              <a:buNone/>
              <a:defRPr sz="5000" b="1">
                <a:solidFill>
                  <a:schemeClr val="tx2"/>
                </a:solidFill>
                <a:latin typeface="+mj-lt"/>
              </a:defRPr>
            </a:lvl3pPr>
            <a:lvl4pPr marL="1023938" indent="0">
              <a:buNone/>
              <a:defRPr sz="5000" b="1">
                <a:solidFill>
                  <a:schemeClr val="tx2"/>
                </a:solidFill>
                <a:latin typeface="+mj-lt"/>
              </a:defRPr>
            </a:lvl4pPr>
            <a:lvl5pPr marL="1349375" indent="0">
              <a:buNone/>
              <a:defRPr sz="5000" b="1">
                <a:solidFill>
                  <a:schemeClr val="tx2"/>
                </a:solidFill>
                <a:latin typeface="+mj-lt"/>
              </a:defRPr>
            </a:lvl5pPr>
          </a:lstStyle>
          <a:p>
            <a:pPr lvl="0"/>
            <a:r>
              <a:rPr lang="en-US" dirty="0"/>
              <a:t>Click to edit</a:t>
            </a:r>
          </a:p>
        </p:txBody>
      </p:sp>
      <p:sp>
        <p:nvSpPr>
          <p:cNvPr id="12" name="Text Placeholder 11"/>
          <p:cNvSpPr>
            <a:spLocks noGrp="1"/>
          </p:cNvSpPr>
          <p:nvPr>
            <p:ph type="body" sz="quarter" idx="11"/>
          </p:nvPr>
        </p:nvSpPr>
        <p:spPr>
          <a:xfrm>
            <a:off x="228600" y="3649663"/>
            <a:ext cx="8669338" cy="600075"/>
          </a:xfrm>
        </p:spPr>
        <p:txBody>
          <a:bodyPr/>
          <a:lstStyle>
            <a:lvl1pPr marL="0" indent="0">
              <a:buNone/>
              <a:defRPr b="1" cap="all">
                <a:solidFill>
                  <a:schemeClr val="accent1">
                    <a:lumMod val="75000"/>
                  </a:schemeClr>
                </a:solidFill>
              </a:defRPr>
            </a:lvl1pPr>
            <a:lvl2pPr marL="388937" indent="0">
              <a:buNone/>
              <a:defRPr/>
            </a:lvl2pPr>
            <a:lvl3pPr marL="698500" indent="0">
              <a:buNone/>
              <a:defRPr/>
            </a:lvl3pPr>
            <a:lvl4pPr marL="1023938" indent="0">
              <a:buNone/>
              <a:defRPr/>
            </a:lvl4pPr>
            <a:lvl5pPr marL="1349375" indent="0">
              <a:buNone/>
              <a:defRPr/>
            </a:lvl5pPr>
          </a:lstStyle>
          <a:p>
            <a:pPr lvl="0"/>
            <a:r>
              <a:rPr lang="en-US" dirty="0"/>
              <a:t>Click to edit Master text styles</a:t>
            </a:r>
          </a:p>
        </p:txBody>
      </p:sp>
      <p:sp>
        <p:nvSpPr>
          <p:cNvPr id="18" name="Text Placeholder 17"/>
          <p:cNvSpPr>
            <a:spLocks noGrp="1"/>
          </p:cNvSpPr>
          <p:nvPr>
            <p:ph type="body" sz="quarter" idx="12" hasCustomPrompt="1"/>
          </p:nvPr>
        </p:nvSpPr>
        <p:spPr>
          <a:xfrm>
            <a:off x="228599" y="4640261"/>
            <a:ext cx="8669867" cy="363537"/>
          </a:xfrm>
        </p:spPr>
        <p:txBody>
          <a:bodyPr/>
          <a:lstStyle>
            <a:lvl1pPr marL="0" indent="0">
              <a:spcBef>
                <a:spcPts val="0"/>
              </a:spcBef>
              <a:spcAft>
                <a:spcPts val="400"/>
              </a:spcAft>
              <a:buNone/>
              <a:defRPr sz="1800" b="1" i="0" cap="all">
                <a:solidFill>
                  <a:srgbClr val="4D4F53"/>
                </a:solidFill>
              </a:defRPr>
            </a:lvl1pPr>
          </a:lstStyle>
          <a:p>
            <a:pPr lvl="0"/>
            <a:r>
              <a:rPr lang="en-US" dirty="0"/>
              <a:t>Presenter Name</a:t>
            </a:r>
          </a:p>
        </p:txBody>
      </p:sp>
      <p:sp>
        <p:nvSpPr>
          <p:cNvPr id="26" name="Slide Number Placeholder 7"/>
          <p:cNvSpPr>
            <a:spLocks noGrp="1"/>
          </p:cNvSpPr>
          <p:nvPr>
            <p:ph type="sldNum" sz="quarter" idx="4"/>
          </p:nvPr>
        </p:nvSpPr>
        <p:spPr>
          <a:xfrm>
            <a:off x="3539064" y="635635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88E40817-A980-6F4C-818E-1928CB61A1F1}" type="slidenum">
              <a:rPr lang="en-US" smtClean="0"/>
              <a:pPr/>
              <a:t>‹#›</a:t>
            </a:fld>
            <a:endParaRPr lang="en-US" dirty="0"/>
          </a:p>
        </p:txBody>
      </p:sp>
      <p:pic>
        <p:nvPicPr>
          <p:cNvPr id="19" name="Picture 18" descr="ECOLAB_Logo_Tagline_StackedPMS300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1" y="6075905"/>
            <a:ext cx="1879601" cy="586435"/>
          </a:xfrm>
          <a:prstGeom prst="rect">
            <a:avLst/>
          </a:prstGeom>
        </p:spPr>
      </p:pic>
      <p:sp>
        <p:nvSpPr>
          <p:cNvPr id="25" name="Text Placeholder 17"/>
          <p:cNvSpPr>
            <a:spLocks noGrp="1"/>
          </p:cNvSpPr>
          <p:nvPr>
            <p:ph type="body" sz="quarter" idx="13" hasCustomPrompt="1"/>
          </p:nvPr>
        </p:nvSpPr>
        <p:spPr>
          <a:xfrm>
            <a:off x="228600" y="5461531"/>
            <a:ext cx="4334934" cy="431270"/>
          </a:xfrm>
        </p:spPr>
        <p:txBody>
          <a:bodyPr/>
          <a:lstStyle>
            <a:lvl1pPr marL="0" indent="0">
              <a:spcBef>
                <a:spcPts val="0"/>
              </a:spcBef>
              <a:spcAft>
                <a:spcPts val="400"/>
              </a:spcAft>
              <a:buNone/>
              <a:defRPr sz="1400">
                <a:solidFill>
                  <a:srgbClr val="4D4F53"/>
                </a:solidFill>
              </a:defRPr>
            </a:lvl1pPr>
          </a:lstStyle>
          <a:p>
            <a:pPr lvl="0"/>
            <a:r>
              <a:rPr lang="en-US" dirty="0"/>
              <a:t>Date</a:t>
            </a:r>
          </a:p>
        </p:txBody>
      </p:sp>
      <p:sp>
        <p:nvSpPr>
          <p:cNvPr id="27" name="Text Placeholder 17"/>
          <p:cNvSpPr>
            <a:spLocks noGrp="1"/>
          </p:cNvSpPr>
          <p:nvPr>
            <p:ph type="body" sz="quarter" idx="14" hasCustomPrompt="1"/>
          </p:nvPr>
        </p:nvSpPr>
        <p:spPr>
          <a:xfrm>
            <a:off x="228599" y="5004332"/>
            <a:ext cx="8669867" cy="439736"/>
          </a:xfrm>
        </p:spPr>
        <p:txBody>
          <a:bodyPr/>
          <a:lstStyle>
            <a:lvl1pPr marL="0" indent="0">
              <a:spcBef>
                <a:spcPts val="0"/>
              </a:spcBef>
              <a:spcAft>
                <a:spcPts val="400"/>
              </a:spcAft>
              <a:buNone/>
              <a:defRPr sz="1800" cap="all">
                <a:solidFill>
                  <a:srgbClr val="4D4F53"/>
                </a:solidFill>
              </a:defRPr>
            </a:lvl1pPr>
          </a:lstStyle>
          <a:p>
            <a:pPr lvl="0"/>
            <a:r>
              <a:rPr lang="en-US" dirty="0"/>
              <a:t>Presenter Title</a:t>
            </a:r>
          </a:p>
        </p:txBody>
      </p:sp>
    </p:spTree>
    <p:extLst>
      <p:ext uri="{BB962C8B-B14F-4D97-AF65-F5344CB8AC3E}">
        <p14:creationId xmlns:p14="http://schemas.microsoft.com/office/powerpoint/2010/main" val="45762476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photo/graphic slide">
    <p:spTree>
      <p:nvGrpSpPr>
        <p:cNvPr id="1" name=""/>
        <p:cNvGrpSpPr/>
        <p:nvPr/>
      </p:nvGrpSpPr>
      <p:grpSpPr>
        <a:xfrm>
          <a:off x="0" y="0"/>
          <a:ext cx="0" cy="0"/>
          <a:chOff x="0" y="0"/>
          <a:chExt cx="0" cy="0"/>
        </a:xfrm>
      </p:grpSpPr>
      <p:sp>
        <p:nvSpPr>
          <p:cNvPr id="2" name="Title 1"/>
          <p:cNvSpPr>
            <a:spLocks noGrp="1"/>
          </p:cNvSpPr>
          <p:nvPr>
            <p:ph type="title"/>
          </p:nvPr>
        </p:nvSpPr>
        <p:spPr>
          <a:xfrm>
            <a:off x="228600" y="235480"/>
            <a:ext cx="8534400" cy="758825"/>
          </a:xfrm>
        </p:spPr>
        <p:txBody>
          <a:bodyPr/>
          <a:lstStyle/>
          <a:p>
            <a:r>
              <a:rPr lang="en-US"/>
              <a:t>Click to edit Master title style</a:t>
            </a:r>
          </a:p>
        </p:txBody>
      </p:sp>
      <p:sp>
        <p:nvSpPr>
          <p:cNvPr id="5" name="Slide Number Placeholder 7"/>
          <p:cNvSpPr>
            <a:spLocks noGrp="1"/>
          </p:cNvSpPr>
          <p:nvPr>
            <p:ph type="sldNum" sz="quarter" idx="4"/>
          </p:nvPr>
        </p:nvSpPr>
        <p:spPr>
          <a:xfrm>
            <a:off x="3539064" y="635635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88E40817-A980-6F4C-818E-1928CB61A1F1}" type="slidenum">
              <a:rPr lang="en-US" smtClean="0"/>
              <a:pPr/>
              <a:t>‹#›</a:t>
            </a:fld>
            <a:endParaRPr lang="en-US" dirty="0"/>
          </a:p>
        </p:txBody>
      </p:sp>
      <p:sp>
        <p:nvSpPr>
          <p:cNvPr id="6" name="Rectangle 5"/>
          <p:cNvSpPr/>
          <p:nvPr userDrawn="1"/>
        </p:nvSpPr>
        <p:spPr>
          <a:xfrm>
            <a:off x="110064" y="1117602"/>
            <a:ext cx="8914047" cy="45720"/>
          </a:xfrm>
          <a:prstGeom prst="rect">
            <a:avLst/>
          </a:prstGeom>
          <a:solidFill>
            <a:srgbClr val="007A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110068" y="1161858"/>
            <a:ext cx="8919129" cy="5052730"/>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ontent Placeholder 2"/>
          <p:cNvSpPr txBox="1">
            <a:spLocks/>
          </p:cNvSpPr>
          <p:nvPr userDrawn="1"/>
        </p:nvSpPr>
        <p:spPr>
          <a:xfrm>
            <a:off x="1532467" y="2647244"/>
            <a:ext cx="6155266" cy="1238956"/>
          </a:xfrm>
          <a:prstGeom prst="rect">
            <a:avLst/>
          </a:prstGeom>
        </p:spPr>
        <p:txBody>
          <a:bodyPr/>
          <a:lstStyle>
            <a:lvl1pPr marL="260350" indent="-260350" algn="l" defTabSz="1023938" rtl="0" eaLnBrk="0" fontAlgn="base" hangingPunct="0">
              <a:lnSpc>
                <a:spcPct val="90000"/>
              </a:lnSpc>
              <a:spcBef>
                <a:spcPct val="50000"/>
              </a:spcBef>
              <a:spcAft>
                <a:spcPct val="20000"/>
              </a:spcAft>
              <a:buClr>
                <a:srgbClr val="007AC9"/>
              </a:buClr>
              <a:buSzPct val="70000"/>
              <a:buFont typeface="Wingdings 3" pitchFamily="18" charset="2"/>
              <a:buChar char="y"/>
              <a:defRPr sz="2400">
                <a:solidFill>
                  <a:srgbClr val="4D4F53"/>
                </a:solidFill>
                <a:latin typeface="+mn-lt"/>
                <a:ea typeface="+mn-ea"/>
                <a:cs typeface="+mn-cs"/>
              </a:defRPr>
            </a:lvl1pPr>
            <a:lvl2pPr marL="568325" indent="-179388" algn="l" defTabSz="1023938" rtl="0" eaLnBrk="0" fontAlgn="base" hangingPunct="0">
              <a:lnSpc>
                <a:spcPct val="90000"/>
              </a:lnSpc>
              <a:spcBef>
                <a:spcPct val="0"/>
              </a:spcBef>
              <a:spcAft>
                <a:spcPct val="20000"/>
              </a:spcAft>
              <a:buClr>
                <a:srgbClr val="007AC9"/>
              </a:buClr>
              <a:buFont typeface="Wingdings" pitchFamily="2" charset="2"/>
              <a:buChar char="§"/>
              <a:defRPr sz="2000">
                <a:solidFill>
                  <a:srgbClr val="4D4F53"/>
                </a:solidFill>
                <a:latin typeface="+mn-lt"/>
                <a:ea typeface="+mn-ea"/>
              </a:defRPr>
            </a:lvl2pPr>
            <a:lvl3pPr marL="895350" indent="-196850" algn="l" defTabSz="1023938" rtl="0" eaLnBrk="0" fontAlgn="base" hangingPunct="0">
              <a:lnSpc>
                <a:spcPct val="90000"/>
              </a:lnSpc>
              <a:spcBef>
                <a:spcPct val="15000"/>
              </a:spcBef>
              <a:spcAft>
                <a:spcPct val="0"/>
              </a:spcAft>
              <a:buClr>
                <a:srgbClr val="007AC9"/>
              </a:buClr>
              <a:buFont typeface="Arial" pitchFamily="34" charset="0"/>
              <a:buChar char="-"/>
              <a:defRPr sz="1700">
                <a:solidFill>
                  <a:srgbClr val="4D4F53"/>
                </a:solidFill>
                <a:latin typeface="+mn-lt"/>
                <a:ea typeface="+mn-ea"/>
              </a:defRPr>
            </a:lvl3pPr>
            <a:lvl4pPr marL="1220788" indent="-196850" algn="l" defTabSz="1023938" rtl="0" eaLnBrk="0" fontAlgn="base" hangingPunct="0">
              <a:lnSpc>
                <a:spcPct val="90000"/>
              </a:lnSpc>
              <a:spcBef>
                <a:spcPct val="15000"/>
              </a:spcBef>
              <a:spcAft>
                <a:spcPct val="0"/>
              </a:spcAft>
              <a:buClr>
                <a:srgbClr val="007AC9"/>
              </a:buClr>
              <a:buFont typeface="Wingdings" pitchFamily="2" charset="2"/>
              <a:buChar char="§"/>
              <a:defRPr sz="1500">
                <a:solidFill>
                  <a:srgbClr val="4D4F53"/>
                </a:solidFill>
                <a:latin typeface="+mn-lt"/>
                <a:ea typeface="+mn-ea"/>
              </a:defRPr>
            </a:lvl4pPr>
            <a:lvl5pPr marL="1544638" indent="-195263" algn="l" defTabSz="1023938" rtl="0" eaLnBrk="0" fontAlgn="base" hangingPunct="0">
              <a:lnSpc>
                <a:spcPct val="90000"/>
              </a:lnSpc>
              <a:spcBef>
                <a:spcPct val="15000"/>
              </a:spcBef>
              <a:spcAft>
                <a:spcPct val="0"/>
              </a:spcAft>
              <a:buClr>
                <a:srgbClr val="007AC9"/>
              </a:buClr>
              <a:buFont typeface="Wingdings" pitchFamily="2" charset="2"/>
              <a:buChar char="§"/>
              <a:defRPr sz="1500">
                <a:solidFill>
                  <a:srgbClr val="4D4F53"/>
                </a:solidFill>
                <a:latin typeface="+mn-lt"/>
                <a:ea typeface="+mn-ea"/>
              </a:defRPr>
            </a:lvl5pPr>
            <a:lvl6pPr marL="2001838" indent="-195263" algn="l" defTabSz="1023938" rtl="0" eaLnBrk="0" fontAlgn="base" hangingPunct="0">
              <a:lnSpc>
                <a:spcPct val="90000"/>
              </a:lnSpc>
              <a:spcBef>
                <a:spcPct val="15000"/>
              </a:spcBef>
              <a:spcAft>
                <a:spcPct val="0"/>
              </a:spcAft>
              <a:buClr>
                <a:srgbClr val="007AC9"/>
              </a:buClr>
              <a:buFont typeface="Wingdings" pitchFamily="2" charset="2"/>
              <a:buChar char="§"/>
              <a:defRPr sz="1500">
                <a:solidFill>
                  <a:srgbClr val="4D4F53"/>
                </a:solidFill>
                <a:latin typeface="+mn-lt"/>
                <a:ea typeface="+mn-ea"/>
              </a:defRPr>
            </a:lvl6pPr>
            <a:lvl7pPr marL="2459038" indent="-195263" algn="l" defTabSz="1023938" rtl="0" eaLnBrk="0" fontAlgn="base" hangingPunct="0">
              <a:lnSpc>
                <a:spcPct val="90000"/>
              </a:lnSpc>
              <a:spcBef>
                <a:spcPct val="15000"/>
              </a:spcBef>
              <a:spcAft>
                <a:spcPct val="0"/>
              </a:spcAft>
              <a:buClr>
                <a:srgbClr val="007AC9"/>
              </a:buClr>
              <a:buFont typeface="Wingdings" pitchFamily="2" charset="2"/>
              <a:buChar char="§"/>
              <a:defRPr sz="1500">
                <a:solidFill>
                  <a:srgbClr val="4D4F53"/>
                </a:solidFill>
                <a:latin typeface="+mn-lt"/>
                <a:ea typeface="+mn-ea"/>
              </a:defRPr>
            </a:lvl7pPr>
            <a:lvl8pPr marL="2916238" indent="-195263" algn="l" defTabSz="1023938" rtl="0" eaLnBrk="0" fontAlgn="base" hangingPunct="0">
              <a:lnSpc>
                <a:spcPct val="90000"/>
              </a:lnSpc>
              <a:spcBef>
                <a:spcPct val="15000"/>
              </a:spcBef>
              <a:spcAft>
                <a:spcPct val="0"/>
              </a:spcAft>
              <a:buClr>
                <a:srgbClr val="007AC9"/>
              </a:buClr>
              <a:buFont typeface="Wingdings" pitchFamily="2" charset="2"/>
              <a:buChar char="§"/>
              <a:defRPr sz="1500">
                <a:solidFill>
                  <a:srgbClr val="4D4F53"/>
                </a:solidFill>
                <a:latin typeface="+mn-lt"/>
                <a:ea typeface="+mn-ea"/>
              </a:defRPr>
            </a:lvl8pPr>
            <a:lvl9pPr marL="3373438" indent="-195263" algn="l" defTabSz="1023938" rtl="0" eaLnBrk="0" fontAlgn="base" hangingPunct="0">
              <a:lnSpc>
                <a:spcPct val="90000"/>
              </a:lnSpc>
              <a:spcBef>
                <a:spcPct val="15000"/>
              </a:spcBef>
              <a:spcAft>
                <a:spcPct val="0"/>
              </a:spcAft>
              <a:buClr>
                <a:srgbClr val="007AC9"/>
              </a:buClr>
              <a:buFont typeface="Wingdings" pitchFamily="2" charset="2"/>
              <a:buChar char="§"/>
              <a:defRPr sz="1500">
                <a:solidFill>
                  <a:srgbClr val="4D4F53"/>
                </a:solidFill>
                <a:latin typeface="+mn-lt"/>
                <a:ea typeface="+mn-ea"/>
              </a:defRPr>
            </a:lvl9pPr>
          </a:lstStyle>
          <a:p>
            <a:pPr marL="0" indent="0" algn="ctr">
              <a:buFont typeface="Wingdings 3" pitchFamily="18" charset="2"/>
              <a:buNone/>
            </a:pPr>
            <a:r>
              <a:rPr lang="en-US" sz="3200" dirty="0">
                <a:solidFill>
                  <a:schemeClr val="bg1"/>
                </a:solidFill>
              </a:rPr>
              <a:t>1 photo or graphic/no text</a:t>
            </a:r>
          </a:p>
          <a:p>
            <a:pPr marL="0" indent="0" algn="ctr">
              <a:buNone/>
            </a:pPr>
            <a:r>
              <a:rPr lang="en-US" sz="2000" dirty="0">
                <a:solidFill>
                  <a:srgbClr val="FFFFFF"/>
                </a:solidFill>
              </a:rPr>
              <a:t>Place your photo or graphic on top of the gray box</a:t>
            </a:r>
          </a:p>
        </p:txBody>
      </p:sp>
    </p:spTree>
    <p:extLst>
      <p:ext uri="{BB962C8B-B14F-4D97-AF65-F5344CB8AC3E}">
        <p14:creationId xmlns:p14="http://schemas.microsoft.com/office/powerpoint/2010/main" val="293855317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 photo and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228600" y="235480"/>
            <a:ext cx="8534400" cy="758825"/>
          </a:xfrm>
        </p:spPr>
        <p:txBody>
          <a:bodyPr/>
          <a:lstStyle/>
          <a:p>
            <a:r>
              <a:rPr lang="en-US"/>
              <a:t>Click to edit Master title style</a:t>
            </a:r>
          </a:p>
        </p:txBody>
      </p:sp>
      <p:sp>
        <p:nvSpPr>
          <p:cNvPr id="3" name="Content Placeholder 2"/>
          <p:cNvSpPr>
            <a:spLocks noGrp="1"/>
          </p:cNvSpPr>
          <p:nvPr>
            <p:ph idx="1"/>
          </p:nvPr>
        </p:nvSpPr>
        <p:spPr>
          <a:xfrm>
            <a:off x="333375" y="1527175"/>
            <a:ext cx="4704292" cy="4645025"/>
          </a:xfrm>
        </p:spPr>
        <p:txBody>
          <a:bodyPr/>
          <a:lstStyle>
            <a:lvl1pPr>
              <a:defRPr sz="22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7"/>
          <p:cNvSpPr>
            <a:spLocks noGrp="1"/>
          </p:cNvSpPr>
          <p:nvPr>
            <p:ph type="sldNum" sz="quarter" idx="4"/>
          </p:nvPr>
        </p:nvSpPr>
        <p:spPr>
          <a:xfrm>
            <a:off x="3539064" y="635635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88E40817-A980-6F4C-818E-1928CB61A1F1}" type="slidenum">
              <a:rPr lang="en-US" smtClean="0"/>
              <a:pPr/>
              <a:t>‹#›</a:t>
            </a:fld>
            <a:endParaRPr lang="en-US" dirty="0"/>
          </a:p>
        </p:txBody>
      </p:sp>
      <p:sp>
        <p:nvSpPr>
          <p:cNvPr id="6" name="Rectangle 5"/>
          <p:cNvSpPr/>
          <p:nvPr userDrawn="1"/>
        </p:nvSpPr>
        <p:spPr>
          <a:xfrm>
            <a:off x="110064" y="1117602"/>
            <a:ext cx="8914047" cy="45720"/>
          </a:xfrm>
          <a:prstGeom prst="rect">
            <a:avLst/>
          </a:prstGeom>
          <a:solidFill>
            <a:srgbClr val="007A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5274733" y="1161858"/>
            <a:ext cx="3754463" cy="505273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ontent Placeholder 2"/>
          <p:cNvSpPr txBox="1">
            <a:spLocks/>
          </p:cNvSpPr>
          <p:nvPr userDrawn="1"/>
        </p:nvSpPr>
        <p:spPr>
          <a:xfrm>
            <a:off x="5359398" y="2647244"/>
            <a:ext cx="3581404" cy="1238956"/>
          </a:xfrm>
          <a:prstGeom prst="rect">
            <a:avLst/>
          </a:prstGeom>
        </p:spPr>
        <p:txBody>
          <a:bodyPr/>
          <a:lstStyle>
            <a:lvl1pPr marL="260350" indent="-260350" algn="l" defTabSz="1023938" rtl="0" eaLnBrk="0" fontAlgn="base" hangingPunct="0">
              <a:lnSpc>
                <a:spcPct val="90000"/>
              </a:lnSpc>
              <a:spcBef>
                <a:spcPct val="50000"/>
              </a:spcBef>
              <a:spcAft>
                <a:spcPct val="20000"/>
              </a:spcAft>
              <a:buClr>
                <a:srgbClr val="007AC9"/>
              </a:buClr>
              <a:buSzPct val="70000"/>
              <a:buFont typeface="Wingdings 3" pitchFamily="18" charset="2"/>
              <a:buChar char="y"/>
              <a:defRPr sz="2400">
                <a:solidFill>
                  <a:srgbClr val="4D4F53"/>
                </a:solidFill>
                <a:latin typeface="+mn-lt"/>
                <a:ea typeface="+mn-ea"/>
                <a:cs typeface="+mn-cs"/>
              </a:defRPr>
            </a:lvl1pPr>
            <a:lvl2pPr marL="568325" indent="-179388" algn="l" defTabSz="1023938" rtl="0" eaLnBrk="0" fontAlgn="base" hangingPunct="0">
              <a:lnSpc>
                <a:spcPct val="90000"/>
              </a:lnSpc>
              <a:spcBef>
                <a:spcPct val="0"/>
              </a:spcBef>
              <a:spcAft>
                <a:spcPct val="20000"/>
              </a:spcAft>
              <a:buClr>
                <a:srgbClr val="007AC9"/>
              </a:buClr>
              <a:buFont typeface="Wingdings" pitchFamily="2" charset="2"/>
              <a:buChar char="§"/>
              <a:defRPr sz="2000">
                <a:solidFill>
                  <a:srgbClr val="4D4F53"/>
                </a:solidFill>
                <a:latin typeface="+mn-lt"/>
                <a:ea typeface="+mn-ea"/>
              </a:defRPr>
            </a:lvl2pPr>
            <a:lvl3pPr marL="895350" indent="-196850" algn="l" defTabSz="1023938" rtl="0" eaLnBrk="0" fontAlgn="base" hangingPunct="0">
              <a:lnSpc>
                <a:spcPct val="90000"/>
              </a:lnSpc>
              <a:spcBef>
                <a:spcPct val="15000"/>
              </a:spcBef>
              <a:spcAft>
                <a:spcPct val="0"/>
              </a:spcAft>
              <a:buClr>
                <a:srgbClr val="007AC9"/>
              </a:buClr>
              <a:buFont typeface="Arial" pitchFamily="34" charset="0"/>
              <a:buChar char="-"/>
              <a:defRPr sz="1700">
                <a:solidFill>
                  <a:srgbClr val="4D4F53"/>
                </a:solidFill>
                <a:latin typeface="+mn-lt"/>
                <a:ea typeface="+mn-ea"/>
              </a:defRPr>
            </a:lvl3pPr>
            <a:lvl4pPr marL="1220788" indent="-196850" algn="l" defTabSz="1023938" rtl="0" eaLnBrk="0" fontAlgn="base" hangingPunct="0">
              <a:lnSpc>
                <a:spcPct val="90000"/>
              </a:lnSpc>
              <a:spcBef>
                <a:spcPct val="15000"/>
              </a:spcBef>
              <a:spcAft>
                <a:spcPct val="0"/>
              </a:spcAft>
              <a:buClr>
                <a:srgbClr val="007AC9"/>
              </a:buClr>
              <a:buFont typeface="Wingdings" pitchFamily="2" charset="2"/>
              <a:buChar char="§"/>
              <a:defRPr sz="1500">
                <a:solidFill>
                  <a:srgbClr val="4D4F53"/>
                </a:solidFill>
                <a:latin typeface="+mn-lt"/>
                <a:ea typeface="+mn-ea"/>
              </a:defRPr>
            </a:lvl4pPr>
            <a:lvl5pPr marL="1544638" indent="-195263" algn="l" defTabSz="1023938" rtl="0" eaLnBrk="0" fontAlgn="base" hangingPunct="0">
              <a:lnSpc>
                <a:spcPct val="90000"/>
              </a:lnSpc>
              <a:spcBef>
                <a:spcPct val="15000"/>
              </a:spcBef>
              <a:spcAft>
                <a:spcPct val="0"/>
              </a:spcAft>
              <a:buClr>
                <a:srgbClr val="007AC9"/>
              </a:buClr>
              <a:buFont typeface="Wingdings" pitchFamily="2" charset="2"/>
              <a:buChar char="§"/>
              <a:defRPr sz="1500">
                <a:solidFill>
                  <a:srgbClr val="4D4F53"/>
                </a:solidFill>
                <a:latin typeface="+mn-lt"/>
                <a:ea typeface="+mn-ea"/>
              </a:defRPr>
            </a:lvl5pPr>
            <a:lvl6pPr marL="2001838" indent="-195263" algn="l" defTabSz="1023938" rtl="0" eaLnBrk="0" fontAlgn="base" hangingPunct="0">
              <a:lnSpc>
                <a:spcPct val="90000"/>
              </a:lnSpc>
              <a:spcBef>
                <a:spcPct val="15000"/>
              </a:spcBef>
              <a:spcAft>
                <a:spcPct val="0"/>
              </a:spcAft>
              <a:buClr>
                <a:srgbClr val="007AC9"/>
              </a:buClr>
              <a:buFont typeface="Wingdings" pitchFamily="2" charset="2"/>
              <a:buChar char="§"/>
              <a:defRPr sz="1500">
                <a:solidFill>
                  <a:srgbClr val="4D4F53"/>
                </a:solidFill>
                <a:latin typeface="+mn-lt"/>
                <a:ea typeface="+mn-ea"/>
              </a:defRPr>
            </a:lvl6pPr>
            <a:lvl7pPr marL="2459038" indent="-195263" algn="l" defTabSz="1023938" rtl="0" eaLnBrk="0" fontAlgn="base" hangingPunct="0">
              <a:lnSpc>
                <a:spcPct val="90000"/>
              </a:lnSpc>
              <a:spcBef>
                <a:spcPct val="15000"/>
              </a:spcBef>
              <a:spcAft>
                <a:spcPct val="0"/>
              </a:spcAft>
              <a:buClr>
                <a:srgbClr val="007AC9"/>
              </a:buClr>
              <a:buFont typeface="Wingdings" pitchFamily="2" charset="2"/>
              <a:buChar char="§"/>
              <a:defRPr sz="1500">
                <a:solidFill>
                  <a:srgbClr val="4D4F53"/>
                </a:solidFill>
                <a:latin typeface="+mn-lt"/>
                <a:ea typeface="+mn-ea"/>
              </a:defRPr>
            </a:lvl7pPr>
            <a:lvl8pPr marL="2916238" indent="-195263" algn="l" defTabSz="1023938" rtl="0" eaLnBrk="0" fontAlgn="base" hangingPunct="0">
              <a:lnSpc>
                <a:spcPct val="90000"/>
              </a:lnSpc>
              <a:spcBef>
                <a:spcPct val="15000"/>
              </a:spcBef>
              <a:spcAft>
                <a:spcPct val="0"/>
              </a:spcAft>
              <a:buClr>
                <a:srgbClr val="007AC9"/>
              </a:buClr>
              <a:buFont typeface="Wingdings" pitchFamily="2" charset="2"/>
              <a:buChar char="§"/>
              <a:defRPr sz="1500">
                <a:solidFill>
                  <a:srgbClr val="4D4F53"/>
                </a:solidFill>
                <a:latin typeface="+mn-lt"/>
                <a:ea typeface="+mn-ea"/>
              </a:defRPr>
            </a:lvl8pPr>
            <a:lvl9pPr marL="3373438" indent="-195263" algn="l" defTabSz="1023938" rtl="0" eaLnBrk="0" fontAlgn="base" hangingPunct="0">
              <a:lnSpc>
                <a:spcPct val="90000"/>
              </a:lnSpc>
              <a:spcBef>
                <a:spcPct val="15000"/>
              </a:spcBef>
              <a:spcAft>
                <a:spcPct val="0"/>
              </a:spcAft>
              <a:buClr>
                <a:srgbClr val="007AC9"/>
              </a:buClr>
              <a:buFont typeface="Wingdings" pitchFamily="2" charset="2"/>
              <a:buChar char="§"/>
              <a:defRPr sz="1500">
                <a:solidFill>
                  <a:srgbClr val="4D4F53"/>
                </a:solidFill>
                <a:latin typeface="+mn-lt"/>
                <a:ea typeface="+mn-ea"/>
              </a:defRPr>
            </a:lvl9pPr>
          </a:lstStyle>
          <a:p>
            <a:pPr marL="0" indent="0" algn="ctr">
              <a:buFont typeface="Wingdings 3" pitchFamily="18" charset="2"/>
              <a:buNone/>
            </a:pPr>
            <a:r>
              <a:rPr lang="en-US" sz="3200" dirty="0">
                <a:solidFill>
                  <a:schemeClr val="bg1"/>
                </a:solidFill>
              </a:rPr>
              <a:t>1 photo with text</a:t>
            </a:r>
          </a:p>
          <a:p>
            <a:pPr marL="0" indent="0" algn="ctr">
              <a:buNone/>
            </a:pPr>
            <a:r>
              <a:rPr lang="en-US" sz="2000" dirty="0">
                <a:solidFill>
                  <a:srgbClr val="FFFFFF"/>
                </a:solidFill>
              </a:rPr>
              <a:t>Place your photo on top of the gray box</a:t>
            </a:r>
          </a:p>
        </p:txBody>
      </p:sp>
    </p:spTree>
    <p:extLst>
      <p:ext uri="{BB962C8B-B14F-4D97-AF65-F5344CB8AC3E}">
        <p14:creationId xmlns:p14="http://schemas.microsoft.com/office/powerpoint/2010/main" val="366631722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 photos and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228600" y="235480"/>
            <a:ext cx="8534400" cy="758825"/>
          </a:xfrm>
        </p:spPr>
        <p:txBody>
          <a:bodyPr/>
          <a:lstStyle/>
          <a:p>
            <a:r>
              <a:rPr lang="en-US"/>
              <a:t>Click to edit Master title style</a:t>
            </a:r>
          </a:p>
        </p:txBody>
      </p:sp>
      <p:sp>
        <p:nvSpPr>
          <p:cNvPr id="3" name="Content Placeholder 2"/>
          <p:cNvSpPr>
            <a:spLocks noGrp="1"/>
          </p:cNvSpPr>
          <p:nvPr>
            <p:ph idx="1"/>
          </p:nvPr>
        </p:nvSpPr>
        <p:spPr>
          <a:xfrm>
            <a:off x="223309" y="4292600"/>
            <a:ext cx="4213225" cy="1778000"/>
          </a:xfrm>
        </p:spPr>
        <p:txBody>
          <a:bodyPr/>
          <a:lstStyle>
            <a:lvl1pPr marL="0" indent="0">
              <a:buNone/>
              <a:defRPr sz="2000"/>
            </a:lvl1pPr>
            <a:lvl2pPr marL="228600" indent="-228600">
              <a:buFont typeface="Arial"/>
              <a:buChar char="•"/>
              <a:defRPr sz="1600"/>
            </a:lvl2pPr>
          </a:lstStyle>
          <a:p>
            <a:pPr lvl="0"/>
            <a:r>
              <a:rPr lang="en-US" dirty="0"/>
              <a:t>Click to edit Master text styles</a:t>
            </a:r>
          </a:p>
          <a:p>
            <a:pPr lvl="1"/>
            <a:r>
              <a:rPr lang="en-US" dirty="0"/>
              <a:t>Second level</a:t>
            </a:r>
          </a:p>
        </p:txBody>
      </p:sp>
      <p:sp>
        <p:nvSpPr>
          <p:cNvPr id="5" name="Slide Number Placeholder 7"/>
          <p:cNvSpPr>
            <a:spLocks noGrp="1"/>
          </p:cNvSpPr>
          <p:nvPr>
            <p:ph type="sldNum" sz="quarter" idx="4"/>
          </p:nvPr>
        </p:nvSpPr>
        <p:spPr>
          <a:xfrm>
            <a:off x="3539064" y="635635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88E40817-A980-6F4C-818E-1928CB61A1F1}" type="slidenum">
              <a:rPr lang="en-US" smtClean="0"/>
              <a:pPr/>
              <a:t>‹#›</a:t>
            </a:fld>
            <a:endParaRPr lang="en-US" dirty="0"/>
          </a:p>
        </p:txBody>
      </p:sp>
      <p:sp>
        <p:nvSpPr>
          <p:cNvPr id="6" name="Rectangle 5"/>
          <p:cNvSpPr/>
          <p:nvPr userDrawn="1"/>
        </p:nvSpPr>
        <p:spPr>
          <a:xfrm>
            <a:off x="110064" y="1117602"/>
            <a:ext cx="8914047" cy="45720"/>
          </a:xfrm>
          <a:prstGeom prst="rect">
            <a:avLst/>
          </a:prstGeom>
          <a:solidFill>
            <a:srgbClr val="007A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110066" y="1170325"/>
            <a:ext cx="4434840" cy="2936009"/>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ontent Placeholder 2"/>
          <p:cNvSpPr txBox="1">
            <a:spLocks/>
          </p:cNvSpPr>
          <p:nvPr userDrawn="1"/>
        </p:nvSpPr>
        <p:spPr>
          <a:xfrm>
            <a:off x="372533" y="1825977"/>
            <a:ext cx="3886200" cy="2000956"/>
          </a:xfrm>
          <a:prstGeom prst="rect">
            <a:avLst/>
          </a:prstGeom>
        </p:spPr>
        <p:txBody>
          <a:bodyPr/>
          <a:lstStyle>
            <a:lvl1pPr marL="260350" indent="-260350" algn="l" defTabSz="1023938" rtl="0" eaLnBrk="0" fontAlgn="base" hangingPunct="0">
              <a:lnSpc>
                <a:spcPct val="90000"/>
              </a:lnSpc>
              <a:spcBef>
                <a:spcPct val="50000"/>
              </a:spcBef>
              <a:spcAft>
                <a:spcPct val="20000"/>
              </a:spcAft>
              <a:buClr>
                <a:srgbClr val="007AC9"/>
              </a:buClr>
              <a:buSzPct val="70000"/>
              <a:buFont typeface="Wingdings 3" pitchFamily="18" charset="2"/>
              <a:buChar char="y"/>
              <a:defRPr sz="2400">
                <a:solidFill>
                  <a:srgbClr val="4D4F53"/>
                </a:solidFill>
                <a:latin typeface="+mn-lt"/>
                <a:ea typeface="+mn-ea"/>
                <a:cs typeface="+mn-cs"/>
              </a:defRPr>
            </a:lvl1pPr>
            <a:lvl2pPr marL="568325" indent="-179388" algn="l" defTabSz="1023938" rtl="0" eaLnBrk="0" fontAlgn="base" hangingPunct="0">
              <a:lnSpc>
                <a:spcPct val="90000"/>
              </a:lnSpc>
              <a:spcBef>
                <a:spcPct val="0"/>
              </a:spcBef>
              <a:spcAft>
                <a:spcPct val="20000"/>
              </a:spcAft>
              <a:buClr>
                <a:srgbClr val="007AC9"/>
              </a:buClr>
              <a:buFont typeface="Wingdings" pitchFamily="2" charset="2"/>
              <a:buChar char="§"/>
              <a:defRPr sz="2000">
                <a:solidFill>
                  <a:srgbClr val="4D4F53"/>
                </a:solidFill>
                <a:latin typeface="+mn-lt"/>
                <a:ea typeface="+mn-ea"/>
              </a:defRPr>
            </a:lvl2pPr>
            <a:lvl3pPr marL="895350" indent="-196850" algn="l" defTabSz="1023938" rtl="0" eaLnBrk="0" fontAlgn="base" hangingPunct="0">
              <a:lnSpc>
                <a:spcPct val="90000"/>
              </a:lnSpc>
              <a:spcBef>
                <a:spcPct val="15000"/>
              </a:spcBef>
              <a:spcAft>
                <a:spcPct val="0"/>
              </a:spcAft>
              <a:buClr>
                <a:srgbClr val="007AC9"/>
              </a:buClr>
              <a:buFont typeface="Arial" pitchFamily="34" charset="0"/>
              <a:buChar char="-"/>
              <a:defRPr sz="1700">
                <a:solidFill>
                  <a:srgbClr val="4D4F53"/>
                </a:solidFill>
                <a:latin typeface="+mn-lt"/>
                <a:ea typeface="+mn-ea"/>
              </a:defRPr>
            </a:lvl3pPr>
            <a:lvl4pPr marL="1220788" indent="-196850" algn="l" defTabSz="1023938" rtl="0" eaLnBrk="0" fontAlgn="base" hangingPunct="0">
              <a:lnSpc>
                <a:spcPct val="90000"/>
              </a:lnSpc>
              <a:spcBef>
                <a:spcPct val="15000"/>
              </a:spcBef>
              <a:spcAft>
                <a:spcPct val="0"/>
              </a:spcAft>
              <a:buClr>
                <a:srgbClr val="007AC9"/>
              </a:buClr>
              <a:buFont typeface="Wingdings" pitchFamily="2" charset="2"/>
              <a:buChar char="§"/>
              <a:defRPr sz="1500">
                <a:solidFill>
                  <a:srgbClr val="4D4F53"/>
                </a:solidFill>
                <a:latin typeface="+mn-lt"/>
                <a:ea typeface="+mn-ea"/>
              </a:defRPr>
            </a:lvl4pPr>
            <a:lvl5pPr marL="1544638" indent="-195263" algn="l" defTabSz="1023938" rtl="0" eaLnBrk="0" fontAlgn="base" hangingPunct="0">
              <a:lnSpc>
                <a:spcPct val="90000"/>
              </a:lnSpc>
              <a:spcBef>
                <a:spcPct val="15000"/>
              </a:spcBef>
              <a:spcAft>
                <a:spcPct val="0"/>
              </a:spcAft>
              <a:buClr>
                <a:srgbClr val="007AC9"/>
              </a:buClr>
              <a:buFont typeface="Wingdings" pitchFamily="2" charset="2"/>
              <a:buChar char="§"/>
              <a:defRPr sz="1500">
                <a:solidFill>
                  <a:srgbClr val="4D4F53"/>
                </a:solidFill>
                <a:latin typeface="+mn-lt"/>
                <a:ea typeface="+mn-ea"/>
              </a:defRPr>
            </a:lvl5pPr>
            <a:lvl6pPr marL="2001838" indent="-195263" algn="l" defTabSz="1023938" rtl="0" eaLnBrk="0" fontAlgn="base" hangingPunct="0">
              <a:lnSpc>
                <a:spcPct val="90000"/>
              </a:lnSpc>
              <a:spcBef>
                <a:spcPct val="15000"/>
              </a:spcBef>
              <a:spcAft>
                <a:spcPct val="0"/>
              </a:spcAft>
              <a:buClr>
                <a:srgbClr val="007AC9"/>
              </a:buClr>
              <a:buFont typeface="Wingdings" pitchFamily="2" charset="2"/>
              <a:buChar char="§"/>
              <a:defRPr sz="1500">
                <a:solidFill>
                  <a:srgbClr val="4D4F53"/>
                </a:solidFill>
                <a:latin typeface="+mn-lt"/>
                <a:ea typeface="+mn-ea"/>
              </a:defRPr>
            </a:lvl6pPr>
            <a:lvl7pPr marL="2459038" indent="-195263" algn="l" defTabSz="1023938" rtl="0" eaLnBrk="0" fontAlgn="base" hangingPunct="0">
              <a:lnSpc>
                <a:spcPct val="90000"/>
              </a:lnSpc>
              <a:spcBef>
                <a:spcPct val="15000"/>
              </a:spcBef>
              <a:spcAft>
                <a:spcPct val="0"/>
              </a:spcAft>
              <a:buClr>
                <a:srgbClr val="007AC9"/>
              </a:buClr>
              <a:buFont typeface="Wingdings" pitchFamily="2" charset="2"/>
              <a:buChar char="§"/>
              <a:defRPr sz="1500">
                <a:solidFill>
                  <a:srgbClr val="4D4F53"/>
                </a:solidFill>
                <a:latin typeface="+mn-lt"/>
                <a:ea typeface="+mn-ea"/>
              </a:defRPr>
            </a:lvl7pPr>
            <a:lvl8pPr marL="2916238" indent="-195263" algn="l" defTabSz="1023938" rtl="0" eaLnBrk="0" fontAlgn="base" hangingPunct="0">
              <a:lnSpc>
                <a:spcPct val="90000"/>
              </a:lnSpc>
              <a:spcBef>
                <a:spcPct val="15000"/>
              </a:spcBef>
              <a:spcAft>
                <a:spcPct val="0"/>
              </a:spcAft>
              <a:buClr>
                <a:srgbClr val="007AC9"/>
              </a:buClr>
              <a:buFont typeface="Wingdings" pitchFamily="2" charset="2"/>
              <a:buChar char="§"/>
              <a:defRPr sz="1500">
                <a:solidFill>
                  <a:srgbClr val="4D4F53"/>
                </a:solidFill>
                <a:latin typeface="+mn-lt"/>
                <a:ea typeface="+mn-ea"/>
              </a:defRPr>
            </a:lvl8pPr>
            <a:lvl9pPr marL="3373438" indent="-195263" algn="l" defTabSz="1023938" rtl="0" eaLnBrk="0" fontAlgn="base" hangingPunct="0">
              <a:lnSpc>
                <a:spcPct val="90000"/>
              </a:lnSpc>
              <a:spcBef>
                <a:spcPct val="15000"/>
              </a:spcBef>
              <a:spcAft>
                <a:spcPct val="0"/>
              </a:spcAft>
              <a:buClr>
                <a:srgbClr val="007AC9"/>
              </a:buClr>
              <a:buFont typeface="Wingdings" pitchFamily="2" charset="2"/>
              <a:buChar char="§"/>
              <a:defRPr sz="1500">
                <a:solidFill>
                  <a:srgbClr val="4D4F53"/>
                </a:solidFill>
                <a:latin typeface="+mn-lt"/>
                <a:ea typeface="+mn-ea"/>
              </a:defRPr>
            </a:lvl9pPr>
          </a:lstStyle>
          <a:p>
            <a:pPr marL="0" indent="0" algn="ctr">
              <a:buFont typeface="Wingdings 3" pitchFamily="18" charset="2"/>
              <a:buNone/>
            </a:pPr>
            <a:r>
              <a:rPr lang="en-US" sz="3200" dirty="0">
                <a:solidFill>
                  <a:schemeClr val="bg1"/>
                </a:solidFill>
              </a:rPr>
              <a:t>2 photos with text</a:t>
            </a:r>
          </a:p>
          <a:p>
            <a:pPr marL="0" indent="0" algn="ctr">
              <a:buNone/>
            </a:pPr>
            <a:r>
              <a:rPr lang="en-US" sz="2000" dirty="0">
                <a:solidFill>
                  <a:srgbClr val="FFFFFF"/>
                </a:solidFill>
              </a:rPr>
              <a:t>Place your photos on top of the gray boxes</a:t>
            </a:r>
          </a:p>
        </p:txBody>
      </p:sp>
      <p:sp>
        <p:nvSpPr>
          <p:cNvPr id="11" name="Rectangle 10"/>
          <p:cNvSpPr/>
          <p:nvPr userDrawn="1"/>
        </p:nvSpPr>
        <p:spPr>
          <a:xfrm>
            <a:off x="4597401" y="1170325"/>
            <a:ext cx="4427389" cy="2936009"/>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ontent Placeholder 2"/>
          <p:cNvSpPr>
            <a:spLocks noGrp="1"/>
          </p:cNvSpPr>
          <p:nvPr>
            <p:ph idx="10"/>
          </p:nvPr>
        </p:nvSpPr>
        <p:spPr>
          <a:xfrm>
            <a:off x="4702175" y="4292600"/>
            <a:ext cx="4213225" cy="1778000"/>
          </a:xfrm>
        </p:spPr>
        <p:txBody>
          <a:bodyPr/>
          <a:lstStyle>
            <a:lvl1pPr marL="0" indent="0">
              <a:buNone/>
              <a:defRPr sz="2000"/>
            </a:lvl1pPr>
            <a:lvl2pPr marL="228600" indent="-228600">
              <a:buFont typeface="Arial"/>
              <a:buChar char="•"/>
              <a:defRPr sz="16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3180793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4 photos and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228600" y="235480"/>
            <a:ext cx="8534400" cy="758825"/>
          </a:xfrm>
        </p:spPr>
        <p:txBody>
          <a:bodyPr/>
          <a:lstStyle/>
          <a:p>
            <a:r>
              <a:rPr lang="en-US"/>
              <a:t>Click to edit Master title style</a:t>
            </a:r>
          </a:p>
        </p:txBody>
      </p:sp>
      <p:sp>
        <p:nvSpPr>
          <p:cNvPr id="3" name="Content Placeholder 2"/>
          <p:cNvSpPr>
            <a:spLocks noGrp="1"/>
          </p:cNvSpPr>
          <p:nvPr>
            <p:ph idx="1"/>
          </p:nvPr>
        </p:nvSpPr>
        <p:spPr>
          <a:xfrm>
            <a:off x="223309" y="4639733"/>
            <a:ext cx="4213225" cy="1524000"/>
          </a:xfrm>
        </p:spPr>
        <p:txBody>
          <a:bodyPr/>
          <a:lstStyle>
            <a:lvl1pPr marL="0" indent="0">
              <a:buNone/>
              <a:defRPr sz="1800"/>
            </a:lvl1pPr>
            <a:lvl2pPr marL="228600" indent="-228600">
              <a:buFont typeface="Arial"/>
              <a:buChar char="•"/>
              <a:defRPr sz="1400"/>
            </a:lvl2pPr>
          </a:lstStyle>
          <a:p>
            <a:pPr lvl="0"/>
            <a:r>
              <a:rPr lang="en-US" dirty="0"/>
              <a:t>Click to edit Master text styles</a:t>
            </a:r>
          </a:p>
          <a:p>
            <a:pPr lvl="1"/>
            <a:r>
              <a:rPr lang="en-US" dirty="0"/>
              <a:t>Second level</a:t>
            </a:r>
          </a:p>
        </p:txBody>
      </p:sp>
      <p:sp>
        <p:nvSpPr>
          <p:cNvPr id="5" name="Slide Number Placeholder 7"/>
          <p:cNvSpPr>
            <a:spLocks noGrp="1"/>
          </p:cNvSpPr>
          <p:nvPr>
            <p:ph type="sldNum" sz="quarter" idx="4"/>
          </p:nvPr>
        </p:nvSpPr>
        <p:spPr>
          <a:xfrm>
            <a:off x="3539064" y="635635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88E40817-A980-6F4C-818E-1928CB61A1F1}" type="slidenum">
              <a:rPr lang="en-US" smtClean="0"/>
              <a:pPr/>
              <a:t>‹#›</a:t>
            </a:fld>
            <a:endParaRPr lang="en-US" dirty="0"/>
          </a:p>
        </p:txBody>
      </p:sp>
      <p:sp>
        <p:nvSpPr>
          <p:cNvPr id="6" name="Rectangle 5"/>
          <p:cNvSpPr/>
          <p:nvPr userDrawn="1"/>
        </p:nvSpPr>
        <p:spPr>
          <a:xfrm>
            <a:off x="110064" y="1117602"/>
            <a:ext cx="8914047" cy="45720"/>
          </a:xfrm>
          <a:prstGeom prst="rect">
            <a:avLst/>
          </a:prstGeom>
          <a:solidFill>
            <a:srgbClr val="007A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ontent Placeholder 2"/>
          <p:cNvSpPr>
            <a:spLocks noGrp="1"/>
          </p:cNvSpPr>
          <p:nvPr>
            <p:ph idx="10"/>
          </p:nvPr>
        </p:nvSpPr>
        <p:spPr>
          <a:xfrm>
            <a:off x="4702175" y="4639733"/>
            <a:ext cx="4213225" cy="1524000"/>
          </a:xfrm>
        </p:spPr>
        <p:txBody>
          <a:bodyPr/>
          <a:lstStyle>
            <a:lvl1pPr marL="0" indent="0">
              <a:buNone/>
              <a:defRPr sz="1800"/>
            </a:lvl1pPr>
            <a:lvl2pPr marL="228600" indent="-228600">
              <a:buFont typeface="Arial"/>
              <a:buChar char="•"/>
              <a:defRPr sz="1400"/>
            </a:lvl2pPr>
          </a:lstStyle>
          <a:p>
            <a:pPr lvl="0"/>
            <a:r>
              <a:rPr lang="en-US" dirty="0"/>
              <a:t>Click to edit Master text styles</a:t>
            </a:r>
          </a:p>
          <a:p>
            <a:pPr lvl="1"/>
            <a:r>
              <a:rPr lang="en-US" dirty="0"/>
              <a:t>Second level</a:t>
            </a:r>
          </a:p>
        </p:txBody>
      </p:sp>
      <p:sp>
        <p:nvSpPr>
          <p:cNvPr id="13" name="Rectangle 12"/>
          <p:cNvSpPr/>
          <p:nvPr userDrawn="1"/>
        </p:nvSpPr>
        <p:spPr>
          <a:xfrm>
            <a:off x="110066" y="1168401"/>
            <a:ext cx="4434840" cy="16256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ontent Placeholder 2"/>
          <p:cNvSpPr txBox="1">
            <a:spLocks/>
          </p:cNvSpPr>
          <p:nvPr userDrawn="1"/>
        </p:nvSpPr>
        <p:spPr>
          <a:xfrm>
            <a:off x="372533" y="1267178"/>
            <a:ext cx="3886200" cy="1433690"/>
          </a:xfrm>
          <a:prstGeom prst="rect">
            <a:avLst/>
          </a:prstGeom>
        </p:spPr>
        <p:txBody>
          <a:bodyPr/>
          <a:lstStyle>
            <a:lvl1pPr marL="260350" indent="-260350" algn="l" defTabSz="1023938" rtl="0" eaLnBrk="0" fontAlgn="base" hangingPunct="0">
              <a:lnSpc>
                <a:spcPct val="90000"/>
              </a:lnSpc>
              <a:spcBef>
                <a:spcPct val="50000"/>
              </a:spcBef>
              <a:spcAft>
                <a:spcPct val="20000"/>
              </a:spcAft>
              <a:buClr>
                <a:srgbClr val="007AC9"/>
              </a:buClr>
              <a:buSzPct val="70000"/>
              <a:buFont typeface="Wingdings 3" pitchFamily="18" charset="2"/>
              <a:buChar char="y"/>
              <a:defRPr sz="2400">
                <a:solidFill>
                  <a:srgbClr val="4D4F53"/>
                </a:solidFill>
                <a:latin typeface="+mn-lt"/>
                <a:ea typeface="+mn-ea"/>
                <a:cs typeface="+mn-cs"/>
              </a:defRPr>
            </a:lvl1pPr>
            <a:lvl2pPr marL="568325" indent="-179388" algn="l" defTabSz="1023938" rtl="0" eaLnBrk="0" fontAlgn="base" hangingPunct="0">
              <a:lnSpc>
                <a:spcPct val="90000"/>
              </a:lnSpc>
              <a:spcBef>
                <a:spcPct val="0"/>
              </a:spcBef>
              <a:spcAft>
                <a:spcPct val="20000"/>
              </a:spcAft>
              <a:buClr>
                <a:srgbClr val="007AC9"/>
              </a:buClr>
              <a:buFont typeface="Wingdings" pitchFamily="2" charset="2"/>
              <a:buChar char="§"/>
              <a:defRPr sz="2000">
                <a:solidFill>
                  <a:srgbClr val="4D4F53"/>
                </a:solidFill>
                <a:latin typeface="+mn-lt"/>
                <a:ea typeface="+mn-ea"/>
              </a:defRPr>
            </a:lvl2pPr>
            <a:lvl3pPr marL="895350" indent="-196850" algn="l" defTabSz="1023938" rtl="0" eaLnBrk="0" fontAlgn="base" hangingPunct="0">
              <a:lnSpc>
                <a:spcPct val="90000"/>
              </a:lnSpc>
              <a:spcBef>
                <a:spcPct val="15000"/>
              </a:spcBef>
              <a:spcAft>
                <a:spcPct val="0"/>
              </a:spcAft>
              <a:buClr>
                <a:srgbClr val="007AC9"/>
              </a:buClr>
              <a:buFont typeface="Arial" pitchFamily="34" charset="0"/>
              <a:buChar char="-"/>
              <a:defRPr sz="1700">
                <a:solidFill>
                  <a:srgbClr val="4D4F53"/>
                </a:solidFill>
                <a:latin typeface="+mn-lt"/>
                <a:ea typeface="+mn-ea"/>
              </a:defRPr>
            </a:lvl3pPr>
            <a:lvl4pPr marL="1220788" indent="-196850" algn="l" defTabSz="1023938" rtl="0" eaLnBrk="0" fontAlgn="base" hangingPunct="0">
              <a:lnSpc>
                <a:spcPct val="90000"/>
              </a:lnSpc>
              <a:spcBef>
                <a:spcPct val="15000"/>
              </a:spcBef>
              <a:spcAft>
                <a:spcPct val="0"/>
              </a:spcAft>
              <a:buClr>
                <a:srgbClr val="007AC9"/>
              </a:buClr>
              <a:buFont typeface="Wingdings" pitchFamily="2" charset="2"/>
              <a:buChar char="§"/>
              <a:defRPr sz="1500">
                <a:solidFill>
                  <a:srgbClr val="4D4F53"/>
                </a:solidFill>
                <a:latin typeface="+mn-lt"/>
                <a:ea typeface="+mn-ea"/>
              </a:defRPr>
            </a:lvl4pPr>
            <a:lvl5pPr marL="1544638" indent="-195263" algn="l" defTabSz="1023938" rtl="0" eaLnBrk="0" fontAlgn="base" hangingPunct="0">
              <a:lnSpc>
                <a:spcPct val="90000"/>
              </a:lnSpc>
              <a:spcBef>
                <a:spcPct val="15000"/>
              </a:spcBef>
              <a:spcAft>
                <a:spcPct val="0"/>
              </a:spcAft>
              <a:buClr>
                <a:srgbClr val="007AC9"/>
              </a:buClr>
              <a:buFont typeface="Wingdings" pitchFamily="2" charset="2"/>
              <a:buChar char="§"/>
              <a:defRPr sz="1500">
                <a:solidFill>
                  <a:srgbClr val="4D4F53"/>
                </a:solidFill>
                <a:latin typeface="+mn-lt"/>
                <a:ea typeface="+mn-ea"/>
              </a:defRPr>
            </a:lvl5pPr>
            <a:lvl6pPr marL="2001838" indent="-195263" algn="l" defTabSz="1023938" rtl="0" eaLnBrk="0" fontAlgn="base" hangingPunct="0">
              <a:lnSpc>
                <a:spcPct val="90000"/>
              </a:lnSpc>
              <a:spcBef>
                <a:spcPct val="15000"/>
              </a:spcBef>
              <a:spcAft>
                <a:spcPct val="0"/>
              </a:spcAft>
              <a:buClr>
                <a:srgbClr val="007AC9"/>
              </a:buClr>
              <a:buFont typeface="Wingdings" pitchFamily="2" charset="2"/>
              <a:buChar char="§"/>
              <a:defRPr sz="1500">
                <a:solidFill>
                  <a:srgbClr val="4D4F53"/>
                </a:solidFill>
                <a:latin typeface="+mn-lt"/>
                <a:ea typeface="+mn-ea"/>
              </a:defRPr>
            </a:lvl6pPr>
            <a:lvl7pPr marL="2459038" indent="-195263" algn="l" defTabSz="1023938" rtl="0" eaLnBrk="0" fontAlgn="base" hangingPunct="0">
              <a:lnSpc>
                <a:spcPct val="90000"/>
              </a:lnSpc>
              <a:spcBef>
                <a:spcPct val="15000"/>
              </a:spcBef>
              <a:spcAft>
                <a:spcPct val="0"/>
              </a:spcAft>
              <a:buClr>
                <a:srgbClr val="007AC9"/>
              </a:buClr>
              <a:buFont typeface="Wingdings" pitchFamily="2" charset="2"/>
              <a:buChar char="§"/>
              <a:defRPr sz="1500">
                <a:solidFill>
                  <a:srgbClr val="4D4F53"/>
                </a:solidFill>
                <a:latin typeface="+mn-lt"/>
                <a:ea typeface="+mn-ea"/>
              </a:defRPr>
            </a:lvl7pPr>
            <a:lvl8pPr marL="2916238" indent="-195263" algn="l" defTabSz="1023938" rtl="0" eaLnBrk="0" fontAlgn="base" hangingPunct="0">
              <a:lnSpc>
                <a:spcPct val="90000"/>
              </a:lnSpc>
              <a:spcBef>
                <a:spcPct val="15000"/>
              </a:spcBef>
              <a:spcAft>
                <a:spcPct val="0"/>
              </a:spcAft>
              <a:buClr>
                <a:srgbClr val="007AC9"/>
              </a:buClr>
              <a:buFont typeface="Wingdings" pitchFamily="2" charset="2"/>
              <a:buChar char="§"/>
              <a:defRPr sz="1500">
                <a:solidFill>
                  <a:srgbClr val="4D4F53"/>
                </a:solidFill>
                <a:latin typeface="+mn-lt"/>
                <a:ea typeface="+mn-ea"/>
              </a:defRPr>
            </a:lvl8pPr>
            <a:lvl9pPr marL="3373438" indent="-195263" algn="l" defTabSz="1023938" rtl="0" eaLnBrk="0" fontAlgn="base" hangingPunct="0">
              <a:lnSpc>
                <a:spcPct val="90000"/>
              </a:lnSpc>
              <a:spcBef>
                <a:spcPct val="15000"/>
              </a:spcBef>
              <a:spcAft>
                <a:spcPct val="0"/>
              </a:spcAft>
              <a:buClr>
                <a:srgbClr val="007AC9"/>
              </a:buClr>
              <a:buFont typeface="Wingdings" pitchFamily="2" charset="2"/>
              <a:buChar char="§"/>
              <a:defRPr sz="1500">
                <a:solidFill>
                  <a:srgbClr val="4D4F53"/>
                </a:solidFill>
                <a:latin typeface="+mn-lt"/>
                <a:ea typeface="+mn-ea"/>
              </a:defRPr>
            </a:lvl9pPr>
          </a:lstStyle>
          <a:p>
            <a:pPr marL="0" indent="0" algn="ctr">
              <a:buFont typeface="Wingdings 3" pitchFamily="18" charset="2"/>
              <a:buNone/>
            </a:pPr>
            <a:r>
              <a:rPr lang="en-US" sz="3200" dirty="0">
                <a:solidFill>
                  <a:schemeClr val="bg1"/>
                </a:solidFill>
              </a:rPr>
              <a:t>4 photos with text</a:t>
            </a:r>
          </a:p>
          <a:p>
            <a:pPr marL="0" indent="0" algn="ctr">
              <a:buNone/>
            </a:pPr>
            <a:r>
              <a:rPr lang="en-US" sz="2000" dirty="0">
                <a:solidFill>
                  <a:srgbClr val="FFFFFF"/>
                </a:solidFill>
              </a:rPr>
              <a:t>Place your photos on top of the gray boxes</a:t>
            </a:r>
          </a:p>
        </p:txBody>
      </p:sp>
      <p:sp>
        <p:nvSpPr>
          <p:cNvPr id="15" name="Rectangle 14"/>
          <p:cNvSpPr/>
          <p:nvPr userDrawn="1"/>
        </p:nvSpPr>
        <p:spPr>
          <a:xfrm>
            <a:off x="4597401" y="1168401"/>
            <a:ext cx="4427389" cy="16256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110066" y="2836335"/>
            <a:ext cx="4434840" cy="16256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userDrawn="1"/>
        </p:nvSpPr>
        <p:spPr>
          <a:xfrm>
            <a:off x="4597401" y="2836335"/>
            <a:ext cx="4427389" cy="16256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196973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titled photos slide">
    <p:spTree>
      <p:nvGrpSpPr>
        <p:cNvPr id="1" name=""/>
        <p:cNvGrpSpPr/>
        <p:nvPr/>
      </p:nvGrpSpPr>
      <p:grpSpPr>
        <a:xfrm>
          <a:off x="0" y="0"/>
          <a:ext cx="0" cy="0"/>
          <a:chOff x="0" y="0"/>
          <a:chExt cx="0" cy="0"/>
        </a:xfrm>
      </p:grpSpPr>
      <p:sp>
        <p:nvSpPr>
          <p:cNvPr id="2" name="Title 1"/>
          <p:cNvSpPr>
            <a:spLocks noGrp="1"/>
          </p:cNvSpPr>
          <p:nvPr>
            <p:ph type="title"/>
          </p:nvPr>
        </p:nvSpPr>
        <p:spPr>
          <a:xfrm>
            <a:off x="228600" y="235480"/>
            <a:ext cx="8534400" cy="758825"/>
          </a:xfrm>
        </p:spPr>
        <p:txBody>
          <a:bodyPr/>
          <a:lstStyle/>
          <a:p>
            <a:r>
              <a:rPr lang="en-US"/>
              <a:t>Click to edit Master title style</a:t>
            </a:r>
          </a:p>
        </p:txBody>
      </p:sp>
      <p:sp>
        <p:nvSpPr>
          <p:cNvPr id="5" name="Slide Number Placeholder 7"/>
          <p:cNvSpPr>
            <a:spLocks noGrp="1"/>
          </p:cNvSpPr>
          <p:nvPr>
            <p:ph type="sldNum" sz="quarter" idx="4"/>
          </p:nvPr>
        </p:nvSpPr>
        <p:spPr>
          <a:xfrm>
            <a:off x="3539064" y="635635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88E40817-A980-6F4C-818E-1928CB61A1F1}" type="slidenum">
              <a:rPr lang="en-US" smtClean="0"/>
              <a:pPr/>
              <a:t>‹#›</a:t>
            </a:fld>
            <a:endParaRPr lang="en-US" dirty="0"/>
          </a:p>
        </p:txBody>
      </p:sp>
      <p:sp>
        <p:nvSpPr>
          <p:cNvPr id="6" name="Rectangle 5"/>
          <p:cNvSpPr/>
          <p:nvPr userDrawn="1"/>
        </p:nvSpPr>
        <p:spPr>
          <a:xfrm>
            <a:off x="110064" y="1117602"/>
            <a:ext cx="8914047" cy="45720"/>
          </a:xfrm>
          <a:prstGeom prst="rect">
            <a:avLst/>
          </a:prstGeom>
          <a:solidFill>
            <a:srgbClr val="007A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a:off x="125549" y="1665910"/>
            <a:ext cx="2177805" cy="2786177"/>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userDrawn="1"/>
        </p:nvSpPr>
        <p:spPr>
          <a:xfrm>
            <a:off x="2369752" y="1662099"/>
            <a:ext cx="2177805" cy="2786177"/>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userDrawn="1"/>
        </p:nvSpPr>
        <p:spPr>
          <a:xfrm>
            <a:off x="4610971" y="1662099"/>
            <a:ext cx="2177805" cy="2786177"/>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userDrawn="1"/>
        </p:nvSpPr>
        <p:spPr>
          <a:xfrm>
            <a:off x="6851161" y="1664371"/>
            <a:ext cx="2177805" cy="2786177"/>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2365655" y="4427566"/>
            <a:ext cx="2177888" cy="859436"/>
          </a:xfrm>
          <a:prstGeom prst="rect">
            <a:avLst/>
          </a:prstGeom>
          <a:solidFill>
            <a:srgbClr val="007A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chemeClr val="bg1"/>
              </a:solidFill>
              <a:effectLst>
                <a:outerShdw blurRad="50800" dist="38100" dir="2700000" algn="tl" rotWithShape="0">
                  <a:prstClr val="black">
                    <a:alpha val="40000"/>
                  </a:prstClr>
                </a:outerShdw>
              </a:effectLst>
            </a:endParaRPr>
          </a:p>
        </p:txBody>
      </p:sp>
      <p:sp>
        <p:nvSpPr>
          <p:cNvPr id="24" name="Rectangle 23"/>
          <p:cNvSpPr/>
          <p:nvPr/>
        </p:nvSpPr>
        <p:spPr>
          <a:xfrm>
            <a:off x="4609737" y="4427566"/>
            <a:ext cx="2177888" cy="859436"/>
          </a:xfrm>
          <a:prstGeom prst="rect">
            <a:avLst/>
          </a:prstGeom>
          <a:solidFill>
            <a:srgbClr val="007A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chemeClr val="bg1"/>
              </a:solidFill>
              <a:effectLst>
                <a:outerShdw blurRad="50800" dist="38100" dir="2700000" algn="tl" rotWithShape="0">
                  <a:prstClr val="black">
                    <a:alpha val="40000"/>
                  </a:prstClr>
                </a:outerShdw>
              </a:effectLst>
            </a:endParaRPr>
          </a:p>
        </p:txBody>
      </p:sp>
      <p:sp>
        <p:nvSpPr>
          <p:cNvPr id="25" name="Rectangle 24"/>
          <p:cNvSpPr/>
          <p:nvPr/>
        </p:nvSpPr>
        <p:spPr>
          <a:xfrm>
            <a:off x="6847308" y="4427566"/>
            <a:ext cx="2172462" cy="859436"/>
          </a:xfrm>
          <a:prstGeom prst="rect">
            <a:avLst/>
          </a:prstGeom>
          <a:solidFill>
            <a:srgbClr val="007A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chemeClr val="bg1"/>
              </a:solidFill>
              <a:effectLst>
                <a:outerShdw blurRad="50800" dist="38100" dir="2700000" algn="tl" rotWithShape="0">
                  <a:prstClr val="black">
                    <a:alpha val="40000"/>
                  </a:prstClr>
                </a:outerShdw>
              </a:effectLst>
            </a:endParaRPr>
          </a:p>
        </p:txBody>
      </p:sp>
      <p:sp>
        <p:nvSpPr>
          <p:cNvPr id="26" name="Rectangle 25"/>
          <p:cNvSpPr/>
          <p:nvPr/>
        </p:nvSpPr>
        <p:spPr>
          <a:xfrm>
            <a:off x="126998" y="4427566"/>
            <a:ext cx="2177888" cy="8594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chemeClr val="bg1"/>
              </a:solidFill>
              <a:effectLst>
                <a:outerShdw blurRad="50800" dist="38100" dir="2700000" algn="tl" rotWithShape="0">
                  <a:prstClr val="black">
                    <a:alpha val="40000"/>
                  </a:prstClr>
                </a:outerShdw>
              </a:effectLst>
            </a:endParaRPr>
          </a:p>
        </p:txBody>
      </p:sp>
      <p:sp>
        <p:nvSpPr>
          <p:cNvPr id="27" name="Content Placeholder 2"/>
          <p:cNvSpPr txBox="1">
            <a:spLocks/>
          </p:cNvSpPr>
          <p:nvPr userDrawn="1"/>
        </p:nvSpPr>
        <p:spPr>
          <a:xfrm>
            <a:off x="1227665" y="2647244"/>
            <a:ext cx="6705600" cy="1238956"/>
          </a:xfrm>
          <a:prstGeom prst="rect">
            <a:avLst/>
          </a:prstGeom>
        </p:spPr>
        <p:txBody>
          <a:bodyPr/>
          <a:lstStyle>
            <a:lvl1pPr marL="260350" indent="-260350" algn="l" defTabSz="1023938" rtl="0" eaLnBrk="0" fontAlgn="base" hangingPunct="0">
              <a:lnSpc>
                <a:spcPct val="90000"/>
              </a:lnSpc>
              <a:spcBef>
                <a:spcPct val="50000"/>
              </a:spcBef>
              <a:spcAft>
                <a:spcPct val="20000"/>
              </a:spcAft>
              <a:buClr>
                <a:srgbClr val="007AC9"/>
              </a:buClr>
              <a:buSzPct val="70000"/>
              <a:buFont typeface="Wingdings 3" pitchFamily="18" charset="2"/>
              <a:buChar char="y"/>
              <a:defRPr sz="2400">
                <a:solidFill>
                  <a:srgbClr val="4D4F53"/>
                </a:solidFill>
                <a:latin typeface="+mn-lt"/>
                <a:ea typeface="+mn-ea"/>
                <a:cs typeface="+mn-cs"/>
              </a:defRPr>
            </a:lvl1pPr>
            <a:lvl2pPr marL="568325" indent="-179388" algn="l" defTabSz="1023938" rtl="0" eaLnBrk="0" fontAlgn="base" hangingPunct="0">
              <a:lnSpc>
                <a:spcPct val="90000"/>
              </a:lnSpc>
              <a:spcBef>
                <a:spcPct val="0"/>
              </a:spcBef>
              <a:spcAft>
                <a:spcPct val="20000"/>
              </a:spcAft>
              <a:buClr>
                <a:srgbClr val="007AC9"/>
              </a:buClr>
              <a:buFont typeface="Wingdings" pitchFamily="2" charset="2"/>
              <a:buChar char="§"/>
              <a:defRPr sz="2000">
                <a:solidFill>
                  <a:srgbClr val="4D4F53"/>
                </a:solidFill>
                <a:latin typeface="+mn-lt"/>
                <a:ea typeface="+mn-ea"/>
              </a:defRPr>
            </a:lvl2pPr>
            <a:lvl3pPr marL="895350" indent="-196850" algn="l" defTabSz="1023938" rtl="0" eaLnBrk="0" fontAlgn="base" hangingPunct="0">
              <a:lnSpc>
                <a:spcPct val="90000"/>
              </a:lnSpc>
              <a:spcBef>
                <a:spcPct val="15000"/>
              </a:spcBef>
              <a:spcAft>
                <a:spcPct val="0"/>
              </a:spcAft>
              <a:buClr>
                <a:srgbClr val="007AC9"/>
              </a:buClr>
              <a:buFont typeface="Arial" pitchFamily="34" charset="0"/>
              <a:buChar char="-"/>
              <a:defRPr sz="1700">
                <a:solidFill>
                  <a:srgbClr val="4D4F53"/>
                </a:solidFill>
                <a:latin typeface="+mn-lt"/>
                <a:ea typeface="+mn-ea"/>
              </a:defRPr>
            </a:lvl3pPr>
            <a:lvl4pPr marL="1220788" indent="-196850" algn="l" defTabSz="1023938" rtl="0" eaLnBrk="0" fontAlgn="base" hangingPunct="0">
              <a:lnSpc>
                <a:spcPct val="90000"/>
              </a:lnSpc>
              <a:spcBef>
                <a:spcPct val="15000"/>
              </a:spcBef>
              <a:spcAft>
                <a:spcPct val="0"/>
              </a:spcAft>
              <a:buClr>
                <a:srgbClr val="007AC9"/>
              </a:buClr>
              <a:buFont typeface="Wingdings" pitchFamily="2" charset="2"/>
              <a:buChar char="§"/>
              <a:defRPr sz="1500">
                <a:solidFill>
                  <a:srgbClr val="4D4F53"/>
                </a:solidFill>
                <a:latin typeface="+mn-lt"/>
                <a:ea typeface="+mn-ea"/>
              </a:defRPr>
            </a:lvl4pPr>
            <a:lvl5pPr marL="1544638" indent="-195263" algn="l" defTabSz="1023938" rtl="0" eaLnBrk="0" fontAlgn="base" hangingPunct="0">
              <a:lnSpc>
                <a:spcPct val="90000"/>
              </a:lnSpc>
              <a:spcBef>
                <a:spcPct val="15000"/>
              </a:spcBef>
              <a:spcAft>
                <a:spcPct val="0"/>
              </a:spcAft>
              <a:buClr>
                <a:srgbClr val="007AC9"/>
              </a:buClr>
              <a:buFont typeface="Wingdings" pitchFamily="2" charset="2"/>
              <a:buChar char="§"/>
              <a:defRPr sz="1500">
                <a:solidFill>
                  <a:srgbClr val="4D4F53"/>
                </a:solidFill>
                <a:latin typeface="+mn-lt"/>
                <a:ea typeface="+mn-ea"/>
              </a:defRPr>
            </a:lvl5pPr>
            <a:lvl6pPr marL="2001838" indent="-195263" algn="l" defTabSz="1023938" rtl="0" eaLnBrk="0" fontAlgn="base" hangingPunct="0">
              <a:lnSpc>
                <a:spcPct val="90000"/>
              </a:lnSpc>
              <a:spcBef>
                <a:spcPct val="15000"/>
              </a:spcBef>
              <a:spcAft>
                <a:spcPct val="0"/>
              </a:spcAft>
              <a:buClr>
                <a:srgbClr val="007AC9"/>
              </a:buClr>
              <a:buFont typeface="Wingdings" pitchFamily="2" charset="2"/>
              <a:buChar char="§"/>
              <a:defRPr sz="1500">
                <a:solidFill>
                  <a:srgbClr val="4D4F53"/>
                </a:solidFill>
                <a:latin typeface="+mn-lt"/>
                <a:ea typeface="+mn-ea"/>
              </a:defRPr>
            </a:lvl6pPr>
            <a:lvl7pPr marL="2459038" indent="-195263" algn="l" defTabSz="1023938" rtl="0" eaLnBrk="0" fontAlgn="base" hangingPunct="0">
              <a:lnSpc>
                <a:spcPct val="90000"/>
              </a:lnSpc>
              <a:spcBef>
                <a:spcPct val="15000"/>
              </a:spcBef>
              <a:spcAft>
                <a:spcPct val="0"/>
              </a:spcAft>
              <a:buClr>
                <a:srgbClr val="007AC9"/>
              </a:buClr>
              <a:buFont typeface="Wingdings" pitchFamily="2" charset="2"/>
              <a:buChar char="§"/>
              <a:defRPr sz="1500">
                <a:solidFill>
                  <a:srgbClr val="4D4F53"/>
                </a:solidFill>
                <a:latin typeface="+mn-lt"/>
                <a:ea typeface="+mn-ea"/>
              </a:defRPr>
            </a:lvl7pPr>
            <a:lvl8pPr marL="2916238" indent="-195263" algn="l" defTabSz="1023938" rtl="0" eaLnBrk="0" fontAlgn="base" hangingPunct="0">
              <a:lnSpc>
                <a:spcPct val="90000"/>
              </a:lnSpc>
              <a:spcBef>
                <a:spcPct val="15000"/>
              </a:spcBef>
              <a:spcAft>
                <a:spcPct val="0"/>
              </a:spcAft>
              <a:buClr>
                <a:srgbClr val="007AC9"/>
              </a:buClr>
              <a:buFont typeface="Wingdings" pitchFamily="2" charset="2"/>
              <a:buChar char="§"/>
              <a:defRPr sz="1500">
                <a:solidFill>
                  <a:srgbClr val="4D4F53"/>
                </a:solidFill>
                <a:latin typeface="+mn-lt"/>
                <a:ea typeface="+mn-ea"/>
              </a:defRPr>
            </a:lvl8pPr>
            <a:lvl9pPr marL="3373438" indent="-195263" algn="l" defTabSz="1023938" rtl="0" eaLnBrk="0" fontAlgn="base" hangingPunct="0">
              <a:lnSpc>
                <a:spcPct val="90000"/>
              </a:lnSpc>
              <a:spcBef>
                <a:spcPct val="15000"/>
              </a:spcBef>
              <a:spcAft>
                <a:spcPct val="0"/>
              </a:spcAft>
              <a:buClr>
                <a:srgbClr val="007AC9"/>
              </a:buClr>
              <a:buFont typeface="Wingdings" pitchFamily="2" charset="2"/>
              <a:buChar char="§"/>
              <a:defRPr sz="1500">
                <a:solidFill>
                  <a:srgbClr val="4D4F53"/>
                </a:solidFill>
                <a:latin typeface="+mn-lt"/>
                <a:ea typeface="+mn-ea"/>
              </a:defRPr>
            </a:lvl9pPr>
          </a:lstStyle>
          <a:p>
            <a:pPr marL="0" indent="0" algn="ctr">
              <a:buFont typeface="Wingdings 3" pitchFamily="18" charset="2"/>
              <a:buNone/>
            </a:pPr>
            <a:r>
              <a:rPr lang="en-US" sz="3600" dirty="0">
                <a:solidFill>
                  <a:schemeClr val="bg1"/>
                </a:solidFill>
              </a:rPr>
              <a:t>Multiple photos with text</a:t>
            </a:r>
          </a:p>
          <a:p>
            <a:pPr marL="0" indent="0" algn="ctr">
              <a:buNone/>
            </a:pPr>
            <a:r>
              <a:rPr lang="en-US" sz="2000" dirty="0">
                <a:solidFill>
                  <a:srgbClr val="FFFFFF"/>
                </a:solidFill>
              </a:rPr>
              <a:t>Place your photos on top of the gray boxes</a:t>
            </a:r>
          </a:p>
        </p:txBody>
      </p:sp>
      <p:sp>
        <p:nvSpPr>
          <p:cNvPr id="7" name="Text Placeholder 6"/>
          <p:cNvSpPr>
            <a:spLocks noGrp="1"/>
          </p:cNvSpPr>
          <p:nvPr>
            <p:ph type="body" sz="quarter" idx="10" hasCustomPrompt="1"/>
          </p:nvPr>
        </p:nvSpPr>
        <p:spPr>
          <a:xfrm>
            <a:off x="128059" y="4428068"/>
            <a:ext cx="2166408" cy="855132"/>
          </a:xfrm>
        </p:spPr>
        <p:txBody>
          <a:bodyPr anchor="ctr" anchorCtr="0"/>
          <a:lstStyle>
            <a:lvl1pPr marL="0" indent="0" algn="ctr">
              <a:buNone/>
              <a:defRPr sz="1800" b="1">
                <a:solidFill>
                  <a:srgbClr val="FFFFFF"/>
                </a:solidFill>
                <a:effectLst>
                  <a:outerShdw blurRad="50800" dist="38100" dir="2700000" algn="tl" rotWithShape="0">
                    <a:prstClr val="black">
                      <a:alpha val="40000"/>
                    </a:prstClr>
                  </a:outerShdw>
                </a:effectLst>
              </a:defRPr>
            </a:lvl1pPr>
            <a:lvl2pPr marL="388937" indent="0">
              <a:buNone/>
              <a:defRPr sz="1800">
                <a:solidFill>
                  <a:srgbClr val="FFFFFF"/>
                </a:solidFill>
              </a:defRPr>
            </a:lvl2pPr>
            <a:lvl3pPr marL="698500" indent="0">
              <a:buNone/>
              <a:defRPr sz="1800">
                <a:solidFill>
                  <a:srgbClr val="FFFFFF"/>
                </a:solidFill>
              </a:defRPr>
            </a:lvl3pPr>
            <a:lvl4pPr marL="1023938" indent="0">
              <a:buNone/>
              <a:defRPr sz="1800">
                <a:solidFill>
                  <a:srgbClr val="FFFFFF"/>
                </a:solidFill>
              </a:defRPr>
            </a:lvl4pPr>
            <a:lvl5pPr marL="1349375" indent="0">
              <a:buNone/>
              <a:defRPr sz="1800">
                <a:solidFill>
                  <a:srgbClr val="FFFFFF"/>
                </a:solidFill>
              </a:defRPr>
            </a:lvl5pPr>
          </a:lstStyle>
          <a:p>
            <a:pPr lvl="0"/>
            <a:r>
              <a:rPr lang="en-US" dirty="0"/>
              <a:t>TITLE ONE</a:t>
            </a:r>
          </a:p>
        </p:txBody>
      </p:sp>
      <p:sp>
        <p:nvSpPr>
          <p:cNvPr id="29" name="Text Placeholder 6"/>
          <p:cNvSpPr>
            <a:spLocks noGrp="1"/>
          </p:cNvSpPr>
          <p:nvPr>
            <p:ph type="body" sz="quarter" idx="11" hasCustomPrompt="1"/>
          </p:nvPr>
        </p:nvSpPr>
        <p:spPr>
          <a:xfrm>
            <a:off x="2371726" y="4428068"/>
            <a:ext cx="2166408" cy="855132"/>
          </a:xfrm>
        </p:spPr>
        <p:txBody>
          <a:bodyPr anchor="ctr" anchorCtr="0"/>
          <a:lstStyle>
            <a:lvl1pPr marL="0" indent="0" algn="ctr">
              <a:buNone/>
              <a:defRPr sz="1800" b="1">
                <a:solidFill>
                  <a:srgbClr val="FFFFFF"/>
                </a:solidFill>
                <a:effectLst>
                  <a:outerShdw blurRad="50800" dist="38100" dir="2700000" algn="tl" rotWithShape="0">
                    <a:prstClr val="black">
                      <a:alpha val="40000"/>
                    </a:prstClr>
                  </a:outerShdw>
                </a:effectLst>
              </a:defRPr>
            </a:lvl1pPr>
            <a:lvl2pPr marL="388937" indent="0">
              <a:buNone/>
              <a:defRPr sz="1800">
                <a:solidFill>
                  <a:srgbClr val="FFFFFF"/>
                </a:solidFill>
              </a:defRPr>
            </a:lvl2pPr>
            <a:lvl3pPr marL="698500" indent="0">
              <a:buNone/>
              <a:defRPr sz="1800">
                <a:solidFill>
                  <a:srgbClr val="FFFFFF"/>
                </a:solidFill>
              </a:defRPr>
            </a:lvl3pPr>
            <a:lvl4pPr marL="1023938" indent="0">
              <a:buNone/>
              <a:defRPr sz="1800">
                <a:solidFill>
                  <a:srgbClr val="FFFFFF"/>
                </a:solidFill>
              </a:defRPr>
            </a:lvl4pPr>
            <a:lvl5pPr marL="1349375" indent="0">
              <a:buNone/>
              <a:defRPr sz="1800">
                <a:solidFill>
                  <a:srgbClr val="FFFFFF"/>
                </a:solidFill>
              </a:defRPr>
            </a:lvl5pPr>
          </a:lstStyle>
          <a:p>
            <a:pPr lvl="0"/>
            <a:r>
              <a:rPr lang="en-US" dirty="0"/>
              <a:t>TITLE TWO</a:t>
            </a:r>
          </a:p>
        </p:txBody>
      </p:sp>
      <p:sp>
        <p:nvSpPr>
          <p:cNvPr id="30" name="Text Placeholder 6"/>
          <p:cNvSpPr>
            <a:spLocks noGrp="1"/>
          </p:cNvSpPr>
          <p:nvPr>
            <p:ph type="body" sz="quarter" idx="12" hasCustomPrompt="1"/>
          </p:nvPr>
        </p:nvSpPr>
        <p:spPr>
          <a:xfrm>
            <a:off x="4615393" y="4428068"/>
            <a:ext cx="2166408" cy="855132"/>
          </a:xfrm>
        </p:spPr>
        <p:txBody>
          <a:bodyPr anchor="ctr" anchorCtr="0"/>
          <a:lstStyle>
            <a:lvl1pPr marL="0" indent="0" algn="ctr">
              <a:buNone/>
              <a:defRPr sz="1800" b="1">
                <a:solidFill>
                  <a:srgbClr val="FFFFFF"/>
                </a:solidFill>
                <a:effectLst>
                  <a:outerShdw blurRad="50800" dist="38100" dir="2700000" algn="tl" rotWithShape="0">
                    <a:prstClr val="black">
                      <a:alpha val="40000"/>
                    </a:prstClr>
                  </a:outerShdw>
                </a:effectLst>
              </a:defRPr>
            </a:lvl1pPr>
            <a:lvl2pPr marL="388937" indent="0">
              <a:buNone/>
              <a:defRPr sz="1800">
                <a:solidFill>
                  <a:srgbClr val="FFFFFF"/>
                </a:solidFill>
              </a:defRPr>
            </a:lvl2pPr>
            <a:lvl3pPr marL="698500" indent="0">
              <a:buNone/>
              <a:defRPr sz="1800">
                <a:solidFill>
                  <a:srgbClr val="FFFFFF"/>
                </a:solidFill>
              </a:defRPr>
            </a:lvl3pPr>
            <a:lvl4pPr marL="1023938" indent="0">
              <a:buNone/>
              <a:defRPr sz="1800">
                <a:solidFill>
                  <a:srgbClr val="FFFFFF"/>
                </a:solidFill>
              </a:defRPr>
            </a:lvl4pPr>
            <a:lvl5pPr marL="1349375" indent="0">
              <a:buNone/>
              <a:defRPr sz="1800">
                <a:solidFill>
                  <a:srgbClr val="FFFFFF"/>
                </a:solidFill>
              </a:defRPr>
            </a:lvl5pPr>
          </a:lstStyle>
          <a:p>
            <a:pPr lvl="0"/>
            <a:r>
              <a:rPr lang="en-US" dirty="0"/>
              <a:t>TITLE THREE</a:t>
            </a:r>
          </a:p>
        </p:txBody>
      </p:sp>
      <p:sp>
        <p:nvSpPr>
          <p:cNvPr id="31" name="Text Placeholder 6"/>
          <p:cNvSpPr>
            <a:spLocks noGrp="1"/>
          </p:cNvSpPr>
          <p:nvPr>
            <p:ph type="body" sz="quarter" idx="13" hasCustomPrompt="1"/>
          </p:nvPr>
        </p:nvSpPr>
        <p:spPr>
          <a:xfrm>
            <a:off x="6850593" y="4428068"/>
            <a:ext cx="2166408" cy="855132"/>
          </a:xfrm>
        </p:spPr>
        <p:txBody>
          <a:bodyPr anchor="ctr" anchorCtr="0"/>
          <a:lstStyle>
            <a:lvl1pPr marL="0" indent="0" algn="ctr">
              <a:buNone/>
              <a:defRPr sz="1800" b="1">
                <a:solidFill>
                  <a:srgbClr val="FFFFFF"/>
                </a:solidFill>
                <a:effectLst>
                  <a:outerShdw blurRad="50800" dist="38100" dir="2700000" algn="tl" rotWithShape="0">
                    <a:prstClr val="black">
                      <a:alpha val="40000"/>
                    </a:prstClr>
                  </a:outerShdw>
                </a:effectLst>
              </a:defRPr>
            </a:lvl1pPr>
            <a:lvl2pPr marL="388937" indent="0">
              <a:buNone/>
              <a:defRPr sz="1800">
                <a:solidFill>
                  <a:srgbClr val="FFFFFF"/>
                </a:solidFill>
              </a:defRPr>
            </a:lvl2pPr>
            <a:lvl3pPr marL="698500" indent="0">
              <a:buNone/>
              <a:defRPr sz="1800">
                <a:solidFill>
                  <a:srgbClr val="FFFFFF"/>
                </a:solidFill>
              </a:defRPr>
            </a:lvl3pPr>
            <a:lvl4pPr marL="1023938" indent="0">
              <a:buNone/>
              <a:defRPr sz="1800">
                <a:solidFill>
                  <a:srgbClr val="FFFFFF"/>
                </a:solidFill>
              </a:defRPr>
            </a:lvl4pPr>
            <a:lvl5pPr marL="1349375" indent="0">
              <a:buNone/>
              <a:defRPr sz="1800">
                <a:solidFill>
                  <a:srgbClr val="FFFFFF"/>
                </a:solidFill>
              </a:defRPr>
            </a:lvl5pPr>
          </a:lstStyle>
          <a:p>
            <a:pPr lvl="0"/>
            <a:r>
              <a:rPr lang="en-US" dirty="0"/>
              <a:t>TITLE FOUR</a:t>
            </a:r>
          </a:p>
        </p:txBody>
      </p:sp>
    </p:spTree>
    <p:extLst>
      <p:ext uri="{BB962C8B-B14F-4D97-AF65-F5344CB8AC3E}">
        <p14:creationId xmlns:p14="http://schemas.microsoft.com/office/powerpoint/2010/main" val="419333125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 titled photos slide">
    <p:spTree>
      <p:nvGrpSpPr>
        <p:cNvPr id="1" name=""/>
        <p:cNvGrpSpPr/>
        <p:nvPr/>
      </p:nvGrpSpPr>
      <p:grpSpPr>
        <a:xfrm>
          <a:off x="0" y="0"/>
          <a:ext cx="0" cy="0"/>
          <a:chOff x="0" y="0"/>
          <a:chExt cx="0" cy="0"/>
        </a:xfrm>
      </p:grpSpPr>
      <p:sp>
        <p:nvSpPr>
          <p:cNvPr id="2" name="Title 1"/>
          <p:cNvSpPr>
            <a:spLocks noGrp="1"/>
          </p:cNvSpPr>
          <p:nvPr>
            <p:ph type="title"/>
          </p:nvPr>
        </p:nvSpPr>
        <p:spPr>
          <a:xfrm>
            <a:off x="228600" y="235480"/>
            <a:ext cx="8534400" cy="758825"/>
          </a:xfrm>
        </p:spPr>
        <p:txBody>
          <a:bodyPr/>
          <a:lstStyle/>
          <a:p>
            <a:r>
              <a:rPr lang="en-US"/>
              <a:t>Click to edit Master title style</a:t>
            </a:r>
          </a:p>
        </p:txBody>
      </p:sp>
      <p:sp>
        <p:nvSpPr>
          <p:cNvPr id="5" name="Slide Number Placeholder 7"/>
          <p:cNvSpPr>
            <a:spLocks noGrp="1"/>
          </p:cNvSpPr>
          <p:nvPr>
            <p:ph type="sldNum" sz="quarter" idx="4"/>
          </p:nvPr>
        </p:nvSpPr>
        <p:spPr>
          <a:xfrm>
            <a:off x="3539064" y="635635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88E40817-A980-6F4C-818E-1928CB61A1F1}" type="slidenum">
              <a:rPr lang="en-US" smtClean="0"/>
              <a:pPr/>
              <a:t>‹#›</a:t>
            </a:fld>
            <a:endParaRPr lang="en-US" dirty="0"/>
          </a:p>
        </p:txBody>
      </p:sp>
      <p:sp>
        <p:nvSpPr>
          <p:cNvPr id="6" name="Rectangle 5"/>
          <p:cNvSpPr/>
          <p:nvPr userDrawn="1"/>
        </p:nvSpPr>
        <p:spPr>
          <a:xfrm>
            <a:off x="110064" y="1117602"/>
            <a:ext cx="8914047" cy="45720"/>
          </a:xfrm>
          <a:prstGeom prst="rect">
            <a:avLst/>
          </a:prstGeom>
          <a:solidFill>
            <a:srgbClr val="007A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Content Placeholder 2"/>
          <p:cNvSpPr txBox="1">
            <a:spLocks/>
          </p:cNvSpPr>
          <p:nvPr userDrawn="1"/>
        </p:nvSpPr>
        <p:spPr>
          <a:xfrm>
            <a:off x="1227665" y="2647244"/>
            <a:ext cx="6705600" cy="1238956"/>
          </a:xfrm>
          <a:prstGeom prst="rect">
            <a:avLst/>
          </a:prstGeom>
        </p:spPr>
        <p:txBody>
          <a:bodyPr/>
          <a:lstStyle>
            <a:lvl1pPr marL="260350" indent="-260350" algn="l" defTabSz="1023938" rtl="0" eaLnBrk="0" fontAlgn="base" hangingPunct="0">
              <a:lnSpc>
                <a:spcPct val="90000"/>
              </a:lnSpc>
              <a:spcBef>
                <a:spcPct val="50000"/>
              </a:spcBef>
              <a:spcAft>
                <a:spcPct val="20000"/>
              </a:spcAft>
              <a:buClr>
                <a:srgbClr val="007AC9"/>
              </a:buClr>
              <a:buSzPct val="70000"/>
              <a:buFont typeface="Wingdings 3" pitchFamily="18" charset="2"/>
              <a:buChar char="y"/>
              <a:defRPr sz="2400">
                <a:solidFill>
                  <a:srgbClr val="4D4F53"/>
                </a:solidFill>
                <a:latin typeface="+mn-lt"/>
                <a:ea typeface="+mn-ea"/>
                <a:cs typeface="+mn-cs"/>
              </a:defRPr>
            </a:lvl1pPr>
            <a:lvl2pPr marL="568325" indent="-179388" algn="l" defTabSz="1023938" rtl="0" eaLnBrk="0" fontAlgn="base" hangingPunct="0">
              <a:lnSpc>
                <a:spcPct val="90000"/>
              </a:lnSpc>
              <a:spcBef>
                <a:spcPct val="0"/>
              </a:spcBef>
              <a:spcAft>
                <a:spcPct val="20000"/>
              </a:spcAft>
              <a:buClr>
                <a:srgbClr val="007AC9"/>
              </a:buClr>
              <a:buFont typeface="Wingdings" pitchFamily="2" charset="2"/>
              <a:buChar char="§"/>
              <a:defRPr sz="2000">
                <a:solidFill>
                  <a:srgbClr val="4D4F53"/>
                </a:solidFill>
                <a:latin typeface="+mn-lt"/>
                <a:ea typeface="+mn-ea"/>
              </a:defRPr>
            </a:lvl2pPr>
            <a:lvl3pPr marL="895350" indent="-196850" algn="l" defTabSz="1023938" rtl="0" eaLnBrk="0" fontAlgn="base" hangingPunct="0">
              <a:lnSpc>
                <a:spcPct val="90000"/>
              </a:lnSpc>
              <a:spcBef>
                <a:spcPct val="15000"/>
              </a:spcBef>
              <a:spcAft>
                <a:spcPct val="0"/>
              </a:spcAft>
              <a:buClr>
                <a:srgbClr val="007AC9"/>
              </a:buClr>
              <a:buFont typeface="Arial" pitchFamily="34" charset="0"/>
              <a:buChar char="-"/>
              <a:defRPr sz="1700">
                <a:solidFill>
                  <a:srgbClr val="4D4F53"/>
                </a:solidFill>
                <a:latin typeface="+mn-lt"/>
                <a:ea typeface="+mn-ea"/>
              </a:defRPr>
            </a:lvl3pPr>
            <a:lvl4pPr marL="1220788" indent="-196850" algn="l" defTabSz="1023938" rtl="0" eaLnBrk="0" fontAlgn="base" hangingPunct="0">
              <a:lnSpc>
                <a:spcPct val="90000"/>
              </a:lnSpc>
              <a:spcBef>
                <a:spcPct val="15000"/>
              </a:spcBef>
              <a:spcAft>
                <a:spcPct val="0"/>
              </a:spcAft>
              <a:buClr>
                <a:srgbClr val="007AC9"/>
              </a:buClr>
              <a:buFont typeface="Wingdings" pitchFamily="2" charset="2"/>
              <a:buChar char="§"/>
              <a:defRPr sz="1500">
                <a:solidFill>
                  <a:srgbClr val="4D4F53"/>
                </a:solidFill>
                <a:latin typeface="+mn-lt"/>
                <a:ea typeface="+mn-ea"/>
              </a:defRPr>
            </a:lvl4pPr>
            <a:lvl5pPr marL="1544638" indent="-195263" algn="l" defTabSz="1023938" rtl="0" eaLnBrk="0" fontAlgn="base" hangingPunct="0">
              <a:lnSpc>
                <a:spcPct val="90000"/>
              </a:lnSpc>
              <a:spcBef>
                <a:spcPct val="15000"/>
              </a:spcBef>
              <a:spcAft>
                <a:spcPct val="0"/>
              </a:spcAft>
              <a:buClr>
                <a:srgbClr val="007AC9"/>
              </a:buClr>
              <a:buFont typeface="Wingdings" pitchFamily="2" charset="2"/>
              <a:buChar char="§"/>
              <a:defRPr sz="1500">
                <a:solidFill>
                  <a:srgbClr val="4D4F53"/>
                </a:solidFill>
                <a:latin typeface="+mn-lt"/>
                <a:ea typeface="+mn-ea"/>
              </a:defRPr>
            </a:lvl5pPr>
            <a:lvl6pPr marL="2001838" indent="-195263" algn="l" defTabSz="1023938" rtl="0" eaLnBrk="0" fontAlgn="base" hangingPunct="0">
              <a:lnSpc>
                <a:spcPct val="90000"/>
              </a:lnSpc>
              <a:spcBef>
                <a:spcPct val="15000"/>
              </a:spcBef>
              <a:spcAft>
                <a:spcPct val="0"/>
              </a:spcAft>
              <a:buClr>
                <a:srgbClr val="007AC9"/>
              </a:buClr>
              <a:buFont typeface="Wingdings" pitchFamily="2" charset="2"/>
              <a:buChar char="§"/>
              <a:defRPr sz="1500">
                <a:solidFill>
                  <a:srgbClr val="4D4F53"/>
                </a:solidFill>
                <a:latin typeface="+mn-lt"/>
                <a:ea typeface="+mn-ea"/>
              </a:defRPr>
            </a:lvl6pPr>
            <a:lvl7pPr marL="2459038" indent="-195263" algn="l" defTabSz="1023938" rtl="0" eaLnBrk="0" fontAlgn="base" hangingPunct="0">
              <a:lnSpc>
                <a:spcPct val="90000"/>
              </a:lnSpc>
              <a:spcBef>
                <a:spcPct val="15000"/>
              </a:spcBef>
              <a:spcAft>
                <a:spcPct val="0"/>
              </a:spcAft>
              <a:buClr>
                <a:srgbClr val="007AC9"/>
              </a:buClr>
              <a:buFont typeface="Wingdings" pitchFamily="2" charset="2"/>
              <a:buChar char="§"/>
              <a:defRPr sz="1500">
                <a:solidFill>
                  <a:srgbClr val="4D4F53"/>
                </a:solidFill>
                <a:latin typeface="+mn-lt"/>
                <a:ea typeface="+mn-ea"/>
              </a:defRPr>
            </a:lvl7pPr>
            <a:lvl8pPr marL="2916238" indent="-195263" algn="l" defTabSz="1023938" rtl="0" eaLnBrk="0" fontAlgn="base" hangingPunct="0">
              <a:lnSpc>
                <a:spcPct val="90000"/>
              </a:lnSpc>
              <a:spcBef>
                <a:spcPct val="15000"/>
              </a:spcBef>
              <a:spcAft>
                <a:spcPct val="0"/>
              </a:spcAft>
              <a:buClr>
                <a:srgbClr val="007AC9"/>
              </a:buClr>
              <a:buFont typeface="Wingdings" pitchFamily="2" charset="2"/>
              <a:buChar char="§"/>
              <a:defRPr sz="1500">
                <a:solidFill>
                  <a:srgbClr val="4D4F53"/>
                </a:solidFill>
                <a:latin typeface="+mn-lt"/>
                <a:ea typeface="+mn-ea"/>
              </a:defRPr>
            </a:lvl8pPr>
            <a:lvl9pPr marL="3373438" indent="-195263" algn="l" defTabSz="1023938" rtl="0" eaLnBrk="0" fontAlgn="base" hangingPunct="0">
              <a:lnSpc>
                <a:spcPct val="90000"/>
              </a:lnSpc>
              <a:spcBef>
                <a:spcPct val="15000"/>
              </a:spcBef>
              <a:spcAft>
                <a:spcPct val="0"/>
              </a:spcAft>
              <a:buClr>
                <a:srgbClr val="007AC9"/>
              </a:buClr>
              <a:buFont typeface="Wingdings" pitchFamily="2" charset="2"/>
              <a:buChar char="§"/>
              <a:defRPr sz="1500">
                <a:solidFill>
                  <a:srgbClr val="4D4F53"/>
                </a:solidFill>
                <a:latin typeface="+mn-lt"/>
                <a:ea typeface="+mn-ea"/>
              </a:defRPr>
            </a:lvl9pPr>
          </a:lstStyle>
          <a:p>
            <a:pPr marL="0" indent="0" algn="ctr">
              <a:buFont typeface="Wingdings 3" pitchFamily="18" charset="2"/>
              <a:buNone/>
            </a:pPr>
            <a:r>
              <a:rPr lang="en-US" sz="3600" dirty="0">
                <a:solidFill>
                  <a:schemeClr val="bg1"/>
                </a:solidFill>
              </a:rPr>
              <a:t>Multiple photos with text</a:t>
            </a:r>
          </a:p>
          <a:p>
            <a:pPr marL="0" indent="0" algn="ctr">
              <a:buNone/>
            </a:pPr>
            <a:r>
              <a:rPr lang="en-US" sz="2000" dirty="0">
                <a:solidFill>
                  <a:srgbClr val="FFFFFF"/>
                </a:solidFill>
              </a:rPr>
              <a:t>Place your photos on top of the gray boxes</a:t>
            </a:r>
          </a:p>
        </p:txBody>
      </p:sp>
      <p:sp>
        <p:nvSpPr>
          <p:cNvPr id="22" name="Rectangle 21"/>
          <p:cNvSpPr/>
          <p:nvPr userDrawn="1"/>
        </p:nvSpPr>
        <p:spPr>
          <a:xfrm>
            <a:off x="101601" y="1818311"/>
            <a:ext cx="1464732" cy="2372690"/>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userDrawn="1"/>
        </p:nvSpPr>
        <p:spPr bwMode="auto">
          <a:xfrm>
            <a:off x="101599" y="1236133"/>
            <a:ext cx="1463193" cy="588233"/>
          </a:xfrm>
          <a:prstGeom prst="rect">
            <a:avLst/>
          </a:prstGeom>
          <a:solidFill>
            <a:schemeClr val="accent1"/>
          </a:solidFill>
          <a:ln w="9525" cap="flat" cmpd="sng" algn="ctr">
            <a:noFill/>
            <a:prstDash val="solid"/>
            <a:headEnd/>
            <a:tailEnd/>
          </a:ln>
          <a:effectLst/>
        </p:spPr>
        <p:txBody>
          <a:bodyPr lIns="0" tIns="0" rIns="0" bIns="0" anchor="ctr"/>
          <a:lstStyle/>
          <a:p>
            <a:pPr algn="ctr" fontAlgn="auto">
              <a:lnSpc>
                <a:spcPct val="90000"/>
              </a:lnSpc>
              <a:spcBef>
                <a:spcPts val="0"/>
              </a:spcBef>
              <a:spcAft>
                <a:spcPts val="0"/>
              </a:spcAft>
              <a:buClr>
                <a:srgbClr val="004880"/>
              </a:buClr>
              <a:defRPr/>
            </a:pPr>
            <a:endParaRPr lang="en-US" sz="1200" b="1" kern="0" dirty="0">
              <a:solidFill>
                <a:prstClr val="white"/>
              </a:solidFill>
              <a:effectLst>
                <a:outerShdw blurRad="50800" dist="38100" dir="2700000" algn="tl" rotWithShape="0">
                  <a:prstClr val="black">
                    <a:alpha val="40000"/>
                  </a:prstClr>
                </a:outerShdw>
              </a:effectLst>
              <a:latin typeface="Arial"/>
              <a:cs typeface="Arial"/>
            </a:endParaRPr>
          </a:p>
        </p:txBody>
      </p:sp>
      <p:sp>
        <p:nvSpPr>
          <p:cNvPr id="32" name="Text Box 10"/>
          <p:cNvSpPr txBox="1">
            <a:spLocks noChangeArrowheads="1"/>
          </p:cNvSpPr>
          <p:nvPr userDrawn="1"/>
        </p:nvSpPr>
        <p:spPr bwMode="auto">
          <a:xfrm>
            <a:off x="3095642" y="1223435"/>
            <a:ext cx="1463193" cy="600931"/>
          </a:xfrm>
          <a:prstGeom prst="rect">
            <a:avLst/>
          </a:prstGeom>
          <a:solidFill>
            <a:srgbClr val="007AC9"/>
          </a:solidFill>
          <a:ln w="9525" cap="flat" cmpd="sng" algn="ctr">
            <a:noFill/>
            <a:prstDash val="solid"/>
            <a:headEnd/>
            <a:tailEnd/>
          </a:ln>
          <a:effectLst/>
        </p:spPr>
        <p:txBody>
          <a:bodyPr lIns="0" tIns="0" rIns="0" bIns="0" anchor="ctr"/>
          <a:lstStyle/>
          <a:p>
            <a:pPr algn="ctr" fontAlgn="auto">
              <a:spcBef>
                <a:spcPts val="0"/>
              </a:spcBef>
              <a:spcAft>
                <a:spcPts val="0"/>
              </a:spcAft>
              <a:buClr>
                <a:srgbClr val="004880"/>
              </a:buClr>
              <a:defRPr/>
            </a:pPr>
            <a:endParaRPr lang="en-US" sz="1200" b="1" kern="0" dirty="0">
              <a:solidFill>
                <a:prstClr val="white"/>
              </a:solidFill>
              <a:effectLst>
                <a:outerShdw blurRad="50800" dist="38100" dir="2700000" algn="tl" rotWithShape="0">
                  <a:prstClr val="black">
                    <a:alpha val="40000"/>
                  </a:prstClr>
                </a:outerShdw>
              </a:effectLst>
              <a:latin typeface="Arial"/>
              <a:cs typeface="Arial"/>
            </a:endParaRPr>
          </a:p>
        </p:txBody>
      </p:sp>
      <p:sp>
        <p:nvSpPr>
          <p:cNvPr id="33" name="Text Box 10"/>
          <p:cNvSpPr txBox="1">
            <a:spLocks noChangeArrowheads="1"/>
          </p:cNvSpPr>
          <p:nvPr userDrawn="1"/>
        </p:nvSpPr>
        <p:spPr bwMode="auto">
          <a:xfrm>
            <a:off x="4588684" y="1223435"/>
            <a:ext cx="1463193" cy="600931"/>
          </a:xfrm>
          <a:prstGeom prst="rect">
            <a:avLst/>
          </a:prstGeom>
          <a:solidFill>
            <a:srgbClr val="007AC9"/>
          </a:solidFill>
          <a:ln w="9525" cap="flat" cmpd="sng" algn="ctr">
            <a:noFill/>
            <a:prstDash val="solid"/>
            <a:headEnd/>
            <a:tailEnd/>
          </a:ln>
          <a:effectLst/>
        </p:spPr>
        <p:txBody>
          <a:bodyPr lIns="0" tIns="0" rIns="0" bIns="0" anchor="ctr"/>
          <a:lstStyle/>
          <a:p>
            <a:pPr algn="ctr" fontAlgn="auto">
              <a:lnSpc>
                <a:spcPct val="90000"/>
              </a:lnSpc>
              <a:spcBef>
                <a:spcPts val="0"/>
              </a:spcBef>
              <a:spcAft>
                <a:spcPts val="0"/>
              </a:spcAft>
              <a:buClr>
                <a:srgbClr val="004880"/>
              </a:buClr>
              <a:defRPr/>
            </a:pPr>
            <a:endParaRPr lang="en-US" sz="1200" b="1" kern="0" dirty="0">
              <a:solidFill>
                <a:prstClr val="white"/>
              </a:solidFill>
              <a:effectLst>
                <a:outerShdw blurRad="50800" dist="38100" dir="2700000" algn="tl" rotWithShape="0">
                  <a:prstClr val="black">
                    <a:alpha val="40000"/>
                  </a:prstClr>
                </a:outerShdw>
              </a:effectLst>
              <a:latin typeface="Arial"/>
              <a:cs typeface="Arial"/>
            </a:endParaRPr>
          </a:p>
        </p:txBody>
      </p:sp>
      <p:sp>
        <p:nvSpPr>
          <p:cNvPr id="34" name="Text Box 10"/>
          <p:cNvSpPr txBox="1">
            <a:spLocks noChangeArrowheads="1"/>
          </p:cNvSpPr>
          <p:nvPr userDrawn="1"/>
        </p:nvSpPr>
        <p:spPr bwMode="auto">
          <a:xfrm>
            <a:off x="6081724" y="1223435"/>
            <a:ext cx="1463193" cy="600931"/>
          </a:xfrm>
          <a:prstGeom prst="rect">
            <a:avLst/>
          </a:prstGeom>
          <a:solidFill>
            <a:srgbClr val="007AC9"/>
          </a:solidFill>
          <a:ln w="9525" cap="flat" cmpd="sng" algn="ctr">
            <a:noFill/>
            <a:prstDash val="solid"/>
            <a:headEnd/>
            <a:tailEnd/>
          </a:ln>
          <a:effectLst/>
        </p:spPr>
        <p:txBody>
          <a:bodyPr lIns="0" tIns="0" rIns="0" bIns="0" anchor="ctr"/>
          <a:lstStyle/>
          <a:p>
            <a:pPr algn="ctr" fontAlgn="auto">
              <a:spcBef>
                <a:spcPts val="0"/>
              </a:spcBef>
              <a:spcAft>
                <a:spcPts val="0"/>
              </a:spcAft>
              <a:buClr>
                <a:srgbClr val="004880"/>
              </a:buClr>
              <a:defRPr/>
            </a:pPr>
            <a:endParaRPr lang="en-US" sz="1200" b="1" kern="0" dirty="0">
              <a:solidFill>
                <a:prstClr val="white"/>
              </a:solidFill>
              <a:effectLst>
                <a:outerShdw blurRad="50800" dist="38100" dir="2700000" algn="tl" rotWithShape="0">
                  <a:prstClr val="black">
                    <a:alpha val="40000"/>
                  </a:prstClr>
                </a:outerShdw>
              </a:effectLst>
              <a:latin typeface="Arial"/>
              <a:cs typeface="Arial"/>
            </a:endParaRPr>
          </a:p>
        </p:txBody>
      </p:sp>
      <p:sp>
        <p:nvSpPr>
          <p:cNvPr id="35" name="Text Box 10"/>
          <p:cNvSpPr txBox="1">
            <a:spLocks noChangeArrowheads="1"/>
          </p:cNvSpPr>
          <p:nvPr userDrawn="1"/>
        </p:nvSpPr>
        <p:spPr bwMode="auto">
          <a:xfrm>
            <a:off x="1594641" y="1223435"/>
            <a:ext cx="1463193" cy="600931"/>
          </a:xfrm>
          <a:prstGeom prst="rect">
            <a:avLst/>
          </a:prstGeom>
          <a:solidFill>
            <a:srgbClr val="007AC9"/>
          </a:solidFill>
          <a:ln w="9525" cap="flat" cmpd="sng" algn="ctr">
            <a:noFill/>
            <a:prstDash val="solid"/>
            <a:headEnd/>
            <a:tailEnd/>
          </a:ln>
          <a:effectLst/>
        </p:spPr>
        <p:txBody>
          <a:bodyPr lIns="0" tIns="0" rIns="0" bIns="0" anchor="ctr"/>
          <a:lstStyle/>
          <a:p>
            <a:pPr algn="ctr" fontAlgn="auto">
              <a:lnSpc>
                <a:spcPct val="90000"/>
              </a:lnSpc>
              <a:spcBef>
                <a:spcPts val="0"/>
              </a:spcBef>
              <a:spcAft>
                <a:spcPts val="0"/>
              </a:spcAft>
              <a:buClr>
                <a:srgbClr val="004880"/>
              </a:buClr>
              <a:defRPr/>
            </a:pPr>
            <a:endParaRPr lang="en-US" sz="1200" b="1" kern="0" dirty="0">
              <a:solidFill>
                <a:prstClr val="white"/>
              </a:solidFill>
              <a:effectLst>
                <a:outerShdw blurRad="50800" dist="38100" dir="2700000" algn="tl" rotWithShape="0">
                  <a:prstClr val="black">
                    <a:alpha val="40000"/>
                  </a:prstClr>
                </a:outerShdw>
              </a:effectLst>
              <a:latin typeface="Arial"/>
              <a:cs typeface="Arial"/>
            </a:endParaRPr>
          </a:p>
        </p:txBody>
      </p:sp>
      <p:sp>
        <p:nvSpPr>
          <p:cNvPr id="36" name="Text Box 10"/>
          <p:cNvSpPr txBox="1">
            <a:spLocks noChangeArrowheads="1"/>
          </p:cNvSpPr>
          <p:nvPr userDrawn="1"/>
        </p:nvSpPr>
        <p:spPr bwMode="auto">
          <a:xfrm>
            <a:off x="7577880" y="1223435"/>
            <a:ext cx="1463193" cy="600931"/>
          </a:xfrm>
          <a:prstGeom prst="rect">
            <a:avLst/>
          </a:prstGeom>
          <a:solidFill>
            <a:srgbClr val="007AC9"/>
          </a:solidFill>
          <a:ln w="9525" cap="flat" cmpd="sng" algn="ctr">
            <a:noFill/>
            <a:prstDash val="solid"/>
            <a:headEnd/>
            <a:tailEnd/>
          </a:ln>
          <a:effectLst/>
        </p:spPr>
        <p:txBody>
          <a:bodyPr lIns="0" tIns="0" rIns="0" bIns="0" anchor="ctr"/>
          <a:lstStyle/>
          <a:p>
            <a:pPr algn="ctr" fontAlgn="auto">
              <a:spcBef>
                <a:spcPts val="0"/>
              </a:spcBef>
              <a:spcAft>
                <a:spcPts val="0"/>
              </a:spcAft>
              <a:buClr>
                <a:srgbClr val="004880"/>
              </a:buClr>
              <a:defRPr/>
            </a:pPr>
            <a:endParaRPr lang="en-US" sz="1200" b="1" kern="0" dirty="0">
              <a:solidFill>
                <a:prstClr val="white"/>
              </a:solidFill>
              <a:effectLst>
                <a:outerShdw blurRad="50800" dist="38100" dir="2700000" algn="tl" rotWithShape="0">
                  <a:prstClr val="black">
                    <a:alpha val="40000"/>
                  </a:prstClr>
                </a:outerShdw>
              </a:effectLst>
              <a:latin typeface="Arial"/>
              <a:cs typeface="Arial"/>
            </a:endParaRPr>
          </a:p>
        </p:txBody>
      </p:sp>
      <p:sp>
        <p:nvSpPr>
          <p:cNvPr id="37" name="Rectangle 36"/>
          <p:cNvSpPr/>
          <p:nvPr userDrawn="1"/>
        </p:nvSpPr>
        <p:spPr>
          <a:xfrm>
            <a:off x="1596814" y="1818311"/>
            <a:ext cx="1464732" cy="2372690"/>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userDrawn="1"/>
        </p:nvSpPr>
        <p:spPr>
          <a:xfrm>
            <a:off x="3092027" y="1818311"/>
            <a:ext cx="1464732" cy="2372690"/>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Rectangle 38"/>
          <p:cNvSpPr/>
          <p:nvPr userDrawn="1"/>
        </p:nvSpPr>
        <p:spPr>
          <a:xfrm>
            <a:off x="7577667" y="1818311"/>
            <a:ext cx="1464732" cy="2372690"/>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Rectangle 39"/>
          <p:cNvSpPr/>
          <p:nvPr userDrawn="1"/>
        </p:nvSpPr>
        <p:spPr>
          <a:xfrm>
            <a:off x="6082453" y="1818311"/>
            <a:ext cx="1464732" cy="2372690"/>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Rectangle 40"/>
          <p:cNvSpPr/>
          <p:nvPr userDrawn="1"/>
        </p:nvSpPr>
        <p:spPr>
          <a:xfrm>
            <a:off x="4587240" y="1818311"/>
            <a:ext cx="1464732" cy="2372690"/>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Content Placeholder 2"/>
          <p:cNvSpPr txBox="1">
            <a:spLocks/>
          </p:cNvSpPr>
          <p:nvPr userDrawn="1"/>
        </p:nvSpPr>
        <p:spPr>
          <a:xfrm>
            <a:off x="1219198" y="2384778"/>
            <a:ext cx="6705600" cy="1238956"/>
          </a:xfrm>
          <a:prstGeom prst="rect">
            <a:avLst/>
          </a:prstGeom>
        </p:spPr>
        <p:txBody>
          <a:bodyPr/>
          <a:lstStyle>
            <a:lvl1pPr marL="260350" indent="-260350" algn="l" defTabSz="1023938" rtl="0" eaLnBrk="0" fontAlgn="base" hangingPunct="0">
              <a:lnSpc>
                <a:spcPct val="90000"/>
              </a:lnSpc>
              <a:spcBef>
                <a:spcPct val="50000"/>
              </a:spcBef>
              <a:spcAft>
                <a:spcPct val="20000"/>
              </a:spcAft>
              <a:buClr>
                <a:srgbClr val="007AC9"/>
              </a:buClr>
              <a:buSzPct val="70000"/>
              <a:buFont typeface="Wingdings 3" pitchFamily="18" charset="2"/>
              <a:buChar char="y"/>
              <a:defRPr sz="2400">
                <a:solidFill>
                  <a:srgbClr val="4D4F53"/>
                </a:solidFill>
                <a:latin typeface="+mn-lt"/>
                <a:ea typeface="+mn-ea"/>
                <a:cs typeface="+mn-cs"/>
              </a:defRPr>
            </a:lvl1pPr>
            <a:lvl2pPr marL="568325" indent="-179388" algn="l" defTabSz="1023938" rtl="0" eaLnBrk="0" fontAlgn="base" hangingPunct="0">
              <a:lnSpc>
                <a:spcPct val="90000"/>
              </a:lnSpc>
              <a:spcBef>
                <a:spcPct val="0"/>
              </a:spcBef>
              <a:spcAft>
                <a:spcPct val="20000"/>
              </a:spcAft>
              <a:buClr>
                <a:srgbClr val="007AC9"/>
              </a:buClr>
              <a:buFont typeface="Wingdings" pitchFamily="2" charset="2"/>
              <a:buChar char="§"/>
              <a:defRPr sz="2000">
                <a:solidFill>
                  <a:srgbClr val="4D4F53"/>
                </a:solidFill>
                <a:latin typeface="+mn-lt"/>
                <a:ea typeface="+mn-ea"/>
              </a:defRPr>
            </a:lvl2pPr>
            <a:lvl3pPr marL="895350" indent="-196850" algn="l" defTabSz="1023938" rtl="0" eaLnBrk="0" fontAlgn="base" hangingPunct="0">
              <a:lnSpc>
                <a:spcPct val="90000"/>
              </a:lnSpc>
              <a:spcBef>
                <a:spcPct val="15000"/>
              </a:spcBef>
              <a:spcAft>
                <a:spcPct val="0"/>
              </a:spcAft>
              <a:buClr>
                <a:srgbClr val="007AC9"/>
              </a:buClr>
              <a:buFont typeface="Arial" pitchFamily="34" charset="0"/>
              <a:buChar char="-"/>
              <a:defRPr sz="1700">
                <a:solidFill>
                  <a:srgbClr val="4D4F53"/>
                </a:solidFill>
                <a:latin typeface="+mn-lt"/>
                <a:ea typeface="+mn-ea"/>
              </a:defRPr>
            </a:lvl3pPr>
            <a:lvl4pPr marL="1220788" indent="-196850" algn="l" defTabSz="1023938" rtl="0" eaLnBrk="0" fontAlgn="base" hangingPunct="0">
              <a:lnSpc>
                <a:spcPct val="90000"/>
              </a:lnSpc>
              <a:spcBef>
                <a:spcPct val="15000"/>
              </a:spcBef>
              <a:spcAft>
                <a:spcPct val="0"/>
              </a:spcAft>
              <a:buClr>
                <a:srgbClr val="007AC9"/>
              </a:buClr>
              <a:buFont typeface="Wingdings" pitchFamily="2" charset="2"/>
              <a:buChar char="§"/>
              <a:defRPr sz="1500">
                <a:solidFill>
                  <a:srgbClr val="4D4F53"/>
                </a:solidFill>
                <a:latin typeface="+mn-lt"/>
                <a:ea typeface="+mn-ea"/>
              </a:defRPr>
            </a:lvl4pPr>
            <a:lvl5pPr marL="1544638" indent="-195263" algn="l" defTabSz="1023938" rtl="0" eaLnBrk="0" fontAlgn="base" hangingPunct="0">
              <a:lnSpc>
                <a:spcPct val="90000"/>
              </a:lnSpc>
              <a:spcBef>
                <a:spcPct val="15000"/>
              </a:spcBef>
              <a:spcAft>
                <a:spcPct val="0"/>
              </a:spcAft>
              <a:buClr>
                <a:srgbClr val="007AC9"/>
              </a:buClr>
              <a:buFont typeface="Wingdings" pitchFamily="2" charset="2"/>
              <a:buChar char="§"/>
              <a:defRPr sz="1500">
                <a:solidFill>
                  <a:srgbClr val="4D4F53"/>
                </a:solidFill>
                <a:latin typeface="+mn-lt"/>
                <a:ea typeface="+mn-ea"/>
              </a:defRPr>
            </a:lvl5pPr>
            <a:lvl6pPr marL="2001838" indent="-195263" algn="l" defTabSz="1023938" rtl="0" eaLnBrk="0" fontAlgn="base" hangingPunct="0">
              <a:lnSpc>
                <a:spcPct val="90000"/>
              </a:lnSpc>
              <a:spcBef>
                <a:spcPct val="15000"/>
              </a:spcBef>
              <a:spcAft>
                <a:spcPct val="0"/>
              </a:spcAft>
              <a:buClr>
                <a:srgbClr val="007AC9"/>
              </a:buClr>
              <a:buFont typeface="Wingdings" pitchFamily="2" charset="2"/>
              <a:buChar char="§"/>
              <a:defRPr sz="1500">
                <a:solidFill>
                  <a:srgbClr val="4D4F53"/>
                </a:solidFill>
                <a:latin typeface="+mn-lt"/>
                <a:ea typeface="+mn-ea"/>
              </a:defRPr>
            </a:lvl6pPr>
            <a:lvl7pPr marL="2459038" indent="-195263" algn="l" defTabSz="1023938" rtl="0" eaLnBrk="0" fontAlgn="base" hangingPunct="0">
              <a:lnSpc>
                <a:spcPct val="90000"/>
              </a:lnSpc>
              <a:spcBef>
                <a:spcPct val="15000"/>
              </a:spcBef>
              <a:spcAft>
                <a:spcPct val="0"/>
              </a:spcAft>
              <a:buClr>
                <a:srgbClr val="007AC9"/>
              </a:buClr>
              <a:buFont typeface="Wingdings" pitchFamily="2" charset="2"/>
              <a:buChar char="§"/>
              <a:defRPr sz="1500">
                <a:solidFill>
                  <a:srgbClr val="4D4F53"/>
                </a:solidFill>
                <a:latin typeface="+mn-lt"/>
                <a:ea typeface="+mn-ea"/>
              </a:defRPr>
            </a:lvl7pPr>
            <a:lvl8pPr marL="2916238" indent="-195263" algn="l" defTabSz="1023938" rtl="0" eaLnBrk="0" fontAlgn="base" hangingPunct="0">
              <a:lnSpc>
                <a:spcPct val="90000"/>
              </a:lnSpc>
              <a:spcBef>
                <a:spcPct val="15000"/>
              </a:spcBef>
              <a:spcAft>
                <a:spcPct val="0"/>
              </a:spcAft>
              <a:buClr>
                <a:srgbClr val="007AC9"/>
              </a:buClr>
              <a:buFont typeface="Wingdings" pitchFamily="2" charset="2"/>
              <a:buChar char="§"/>
              <a:defRPr sz="1500">
                <a:solidFill>
                  <a:srgbClr val="4D4F53"/>
                </a:solidFill>
                <a:latin typeface="+mn-lt"/>
                <a:ea typeface="+mn-ea"/>
              </a:defRPr>
            </a:lvl8pPr>
            <a:lvl9pPr marL="3373438" indent="-195263" algn="l" defTabSz="1023938" rtl="0" eaLnBrk="0" fontAlgn="base" hangingPunct="0">
              <a:lnSpc>
                <a:spcPct val="90000"/>
              </a:lnSpc>
              <a:spcBef>
                <a:spcPct val="15000"/>
              </a:spcBef>
              <a:spcAft>
                <a:spcPct val="0"/>
              </a:spcAft>
              <a:buClr>
                <a:srgbClr val="007AC9"/>
              </a:buClr>
              <a:buFont typeface="Wingdings" pitchFamily="2" charset="2"/>
              <a:buChar char="§"/>
              <a:defRPr sz="1500">
                <a:solidFill>
                  <a:srgbClr val="4D4F53"/>
                </a:solidFill>
                <a:latin typeface="+mn-lt"/>
                <a:ea typeface="+mn-ea"/>
              </a:defRPr>
            </a:lvl9pPr>
          </a:lstStyle>
          <a:p>
            <a:pPr marL="0" indent="0" algn="ctr">
              <a:buFont typeface="Wingdings 3" pitchFamily="18" charset="2"/>
              <a:buNone/>
            </a:pPr>
            <a:r>
              <a:rPr lang="en-US" sz="3600" dirty="0">
                <a:solidFill>
                  <a:schemeClr val="bg1"/>
                </a:solidFill>
              </a:rPr>
              <a:t>Multiple photos with text</a:t>
            </a:r>
          </a:p>
          <a:p>
            <a:pPr marL="0" indent="0" algn="ctr">
              <a:buNone/>
            </a:pPr>
            <a:r>
              <a:rPr lang="en-US" sz="2000" dirty="0">
                <a:solidFill>
                  <a:srgbClr val="FFFFFF"/>
                </a:solidFill>
              </a:rPr>
              <a:t>Place your photos on top of the gray boxes</a:t>
            </a:r>
          </a:p>
        </p:txBody>
      </p:sp>
      <p:sp>
        <p:nvSpPr>
          <p:cNvPr id="7" name="Text Placeholder 6"/>
          <p:cNvSpPr>
            <a:spLocks noGrp="1"/>
          </p:cNvSpPr>
          <p:nvPr>
            <p:ph type="body" sz="quarter" idx="10" hasCustomPrompt="1"/>
          </p:nvPr>
        </p:nvSpPr>
        <p:spPr>
          <a:xfrm>
            <a:off x="111126" y="1236133"/>
            <a:ext cx="1455207" cy="592666"/>
          </a:xfrm>
        </p:spPr>
        <p:txBody>
          <a:bodyPr anchor="ctr" anchorCtr="0"/>
          <a:lstStyle>
            <a:lvl1pPr marL="0" indent="0" algn="ctr">
              <a:buNone/>
              <a:defRPr sz="1200" b="1">
                <a:solidFill>
                  <a:srgbClr val="FFFFFF"/>
                </a:solidFill>
                <a:effectLst>
                  <a:outerShdw blurRad="50800" dist="38100" dir="2700000" algn="tl" rotWithShape="0">
                    <a:prstClr val="black">
                      <a:alpha val="40000"/>
                    </a:prstClr>
                  </a:outerShdw>
                </a:effectLst>
              </a:defRPr>
            </a:lvl1pPr>
            <a:lvl2pPr marL="388937" indent="0">
              <a:buNone/>
              <a:defRPr sz="1800">
                <a:solidFill>
                  <a:srgbClr val="FFFFFF"/>
                </a:solidFill>
              </a:defRPr>
            </a:lvl2pPr>
            <a:lvl3pPr marL="698500" indent="0">
              <a:buNone/>
              <a:defRPr sz="1800">
                <a:solidFill>
                  <a:srgbClr val="FFFFFF"/>
                </a:solidFill>
              </a:defRPr>
            </a:lvl3pPr>
            <a:lvl4pPr marL="1023938" indent="0">
              <a:buNone/>
              <a:defRPr sz="1800">
                <a:solidFill>
                  <a:srgbClr val="FFFFFF"/>
                </a:solidFill>
              </a:defRPr>
            </a:lvl4pPr>
            <a:lvl5pPr marL="1349375" indent="0">
              <a:buNone/>
              <a:defRPr sz="1800">
                <a:solidFill>
                  <a:srgbClr val="FFFFFF"/>
                </a:solidFill>
              </a:defRPr>
            </a:lvl5pPr>
          </a:lstStyle>
          <a:p>
            <a:pPr lvl="0"/>
            <a:r>
              <a:rPr lang="en-US" dirty="0"/>
              <a:t>TITLE ONE</a:t>
            </a:r>
          </a:p>
        </p:txBody>
      </p:sp>
      <p:sp>
        <p:nvSpPr>
          <p:cNvPr id="43" name="Text Placeholder 6"/>
          <p:cNvSpPr>
            <a:spLocks noGrp="1"/>
          </p:cNvSpPr>
          <p:nvPr>
            <p:ph type="body" sz="quarter" idx="14" hasCustomPrompt="1"/>
          </p:nvPr>
        </p:nvSpPr>
        <p:spPr>
          <a:xfrm>
            <a:off x="1601259" y="1236133"/>
            <a:ext cx="1455207" cy="592666"/>
          </a:xfrm>
        </p:spPr>
        <p:txBody>
          <a:bodyPr anchor="ctr" anchorCtr="0"/>
          <a:lstStyle>
            <a:lvl1pPr marL="0" indent="0" algn="ctr">
              <a:buNone/>
              <a:defRPr sz="1200" b="1">
                <a:solidFill>
                  <a:srgbClr val="FFFFFF"/>
                </a:solidFill>
                <a:effectLst>
                  <a:outerShdw blurRad="50800" dist="38100" dir="2700000" algn="tl" rotWithShape="0">
                    <a:prstClr val="black">
                      <a:alpha val="40000"/>
                    </a:prstClr>
                  </a:outerShdw>
                </a:effectLst>
              </a:defRPr>
            </a:lvl1pPr>
            <a:lvl2pPr marL="388937" indent="0">
              <a:buNone/>
              <a:defRPr sz="1800">
                <a:solidFill>
                  <a:srgbClr val="FFFFFF"/>
                </a:solidFill>
              </a:defRPr>
            </a:lvl2pPr>
            <a:lvl3pPr marL="698500" indent="0">
              <a:buNone/>
              <a:defRPr sz="1800">
                <a:solidFill>
                  <a:srgbClr val="FFFFFF"/>
                </a:solidFill>
              </a:defRPr>
            </a:lvl3pPr>
            <a:lvl4pPr marL="1023938" indent="0">
              <a:buNone/>
              <a:defRPr sz="1800">
                <a:solidFill>
                  <a:srgbClr val="FFFFFF"/>
                </a:solidFill>
              </a:defRPr>
            </a:lvl4pPr>
            <a:lvl5pPr marL="1349375" indent="0">
              <a:buNone/>
              <a:defRPr sz="1800">
                <a:solidFill>
                  <a:srgbClr val="FFFFFF"/>
                </a:solidFill>
              </a:defRPr>
            </a:lvl5pPr>
          </a:lstStyle>
          <a:p>
            <a:pPr lvl="0"/>
            <a:r>
              <a:rPr lang="en-US" dirty="0"/>
              <a:t>TITLE TWO</a:t>
            </a:r>
          </a:p>
        </p:txBody>
      </p:sp>
      <p:sp>
        <p:nvSpPr>
          <p:cNvPr id="45" name="Text Placeholder 6"/>
          <p:cNvSpPr>
            <a:spLocks noGrp="1"/>
          </p:cNvSpPr>
          <p:nvPr>
            <p:ph type="body" sz="quarter" idx="15" hasCustomPrompt="1"/>
          </p:nvPr>
        </p:nvSpPr>
        <p:spPr>
          <a:xfrm>
            <a:off x="3091392" y="1236133"/>
            <a:ext cx="1455207" cy="592666"/>
          </a:xfrm>
        </p:spPr>
        <p:txBody>
          <a:bodyPr anchor="ctr" anchorCtr="0"/>
          <a:lstStyle>
            <a:lvl1pPr marL="0" indent="0" algn="ctr">
              <a:buNone/>
              <a:defRPr sz="1200" b="1">
                <a:solidFill>
                  <a:srgbClr val="FFFFFF"/>
                </a:solidFill>
                <a:effectLst>
                  <a:outerShdw blurRad="50800" dist="38100" dir="2700000" algn="tl" rotWithShape="0">
                    <a:prstClr val="black">
                      <a:alpha val="40000"/>
                    </a:prstClr>
                  </a:outerShdw>
                </a:effectLst>
              </a:defRPr>
            </a:lvl1pPr>
            <a:lvl2pPr marL="388937" indent="0">
              <a:buNone/>
              <a:defRPr sz="1800">
                <a:solidFill>
                  <a:srgbClr val="FFFFFF"/>
                </a:solidFill>
              </a:defRPr>
            </a:lvl2pPr>
            <a:lvl3pPr marL="698500" indent="0">
              <a:buNone/>
              <a:defRPr sz="1800">
                <a:solidFill>
                  <a:srgbClr val="FFFFFF"/>
                </a:solidFill>
              </a:defRPr>
            </a:lvl3pPr>
            <a:lvl4pPr marL="1023938" indent="0">
              <a:buNone/>
              <a:defRPr sz="1800">
                <a:solidFill>
                  <a:srgbClr val="FFFFFF"/>
                </a:solidFill>
              </a:defRPr>
            </a:lvl4pPr>
            <a:lvl5pPr marL="1349375" indent="0">
              <a:buNone/>
              <a:defRPr sz="1800">
                <a:solidFill>
                  <a:srgbClr val="FFFFFF"/>
                </a:solidFill>
              </a:defRPr>
            </a:lvl5pPr>
          </a:lstStyle>
          <a:p>
            <a:pPr lvl="0"/>
            <a:r>
              <a:rPr lang="en-US" dirty="0"/>
              <a:t>TITLE THREE</a:t>
            </a:r>
          </a:p>
        </p:txBody>
      </p:sp>
      <p:sp>
        <p:nvSpPr>
          <p:cNvPr id="46" name="Text Placeholder 6"/>
          <p:cNvSpPr>
            <a:spLocks noGrp="1"/>
          </p:cNvSpPr>
          <p:nvPr>
            <p:ph type="body" sz="quarter" idx="16" hasCustomPrompt="1"/>
          </p:nvPr>
        </p:nvSpPr>
        <p:spPr>
          <a:xfrm>
            <a:off x="4589992" y="1236133"/>
            <a:ext cx="1455207" cy="592666"/>
          </a:xfrm>
        </p:spPr>
        <p:txBody>
          <a:bodyPr anchor="ctr" anchorCtr="0"/>
          <a:lstStyle>
            <a:lvl1pPr marL="0" indent="0" algn="ctr">
              <a:buNone/>
              <a:defRPr sz="1200" b="1">
                <a:solidFill>
                  <a:srgbClr val="FFFFFF"/>
                </a:solidFill>
                <a:effectLst>
                  <a:outerShdw blurRad="50800" dist="38100" dir="2700000" algn="tl" rotWithShape="0">
                    <a:prstClr val="black">
                      <a:alpha val="40000"/>
                    </a:prstClr>
                  </a:outerShdw>
                </a:effectLst>
              </a:defRPr>
            </a:lvl1pPr>
            <a:lvl2pPr marL="388937" indent="0">
              <a:buNone/>
              <a:defRPr sz="1800">
                <a:solidFill>
                  <a:srgbClr val="FFFFFF"/>
                </a:solidFill>
              </a:defRPr>
            </a:lvl2pPr>
            <a:lvl3pPr marL="698500" indent="0">
              <a:buNone/>
              <a:defRPr sz="1800">
                <a:solidFill>
                  <a:srgbClr val="FFFFFF"/>
                </a:solidFill>
              </a:defRPr>
            </a:lvl3pPr>
            <a:lvl4pPr marL="1023938" indent="0">
              <a:buNone/>
              <a:defRPr sz="1800">
                <a:solidFill>
                  <a:srgbClr val="FFFFFF"/>
                </a:solidFill>
              </a:defRPr>
            </a:lvl4pPr>
            <a:lvl5pPr marL="1349375" indent="0">
              <a:buNone/>
              <a:defRPr sz="1800">
                <a:solidFill>
                  <a:srgbClr val="FFFFFF"/>
                </a:solidFill>
              </a:defRPr>
            </a:lvl5pPr>
          </a:lstStyle>
          <a:p>
            <a:pPr lvl="0"/>
            <a:r>
              <a:rPr lang="en-US" dirty="0"/>
              <a:t>TITLE FOUR</a:t>
            </a:r>
          </a:p>
        </p:txBody>
      </p:sp>
      <p:sp>
        <p:nvSpPr>
          <p:cNvPr id="47" name="Text Placeholder 6"/>
          <p:cNvSpPr>
            <a:spLocks noGrp="1"/>
          </p:cNvSpPr>
          <p:nvPr>
            <p:ph type="body" sz="quarter" idx="17" hasCustomPrompt="1"/>
          </p:nvPr>
        </p:nvSpPr>
        <p:spPr>
          <a:xfrm>
            <a:off x="6080126" y="1236133"/>
            <a:ext cx="1455207" cy="592666"/>
          </a:xfrm>
        </p:spPr>
        <p:txBody>
          <a:bodyPr anchor="ctr" anchorCtr="0"/>
          <a:lstStyle>
            <a:lvl1pPr marL="0" indent="0" algn="ctr">
              <a:buNone/>
              <a:defRPr sz="1200" b="1">
                <a:solidFill>
                  <a:srgbClr val="FFFFFF"/>
                </a:solidFill>
                <a:effectLst>
                  <a:outerShdw blurRad="50800" dist="38100" dir="2700000" algn="tl" rotWithShape="0">
                    <a:prstClr val="black">
                      <a:alpha val="40000"/>
                    </a:prstClr>
                  </a:outerShdw>
                </a:effectLst>
              </a:defRPr>
            </a:lvl1pPr>
            <a:lvl2pPr marL="388937" indent="0">
              <a:buNone/>
              <a:defRPr sz="1800">
                <a:solidFill>
                  <a:srgbClr val="FFFFFF"/>
                </a:solidFill>
              </a:defRPr>
            </a:lvl2pPr>
            <a:lvl3pPr marL="698500" indent="0">
              <a:buNone/>
              <a:defRPr sz="1800">
                <a:solidFill>
                  <a:srgbClr val="FFFFFF"/>
                </a:solidFill>
              </a:defRPr>
            </a:lvl3pPr>
            <a:lvl4pPr marL="1023938" indent="0">
              <a:buNone/>
              <a:defRPr sz="1800">
                <a:solidFill>
                  <a:srgbClr val="FFFFFF"/>
                </a:solidFill>
              </a:defRPr>
            </a:lvl4pPr>
            <a:lvl5pPr marL="1349375" indent="0">
              <a:buNone/>
              <a:defRPr sz="1800">
                <a:solidFill>
                  <a:srgbClr val="FFFFFF"/>
                </a:solidFill>
              </a:defRPr>
            </a:lvl5pPr>
          </a:lstStyle>
          <a:p>
            <a:pPr lvl="0"/>
            <a:r>
              <a:rPr lang="en-US" dirty="0"/>
              <a:t>TITLE FIVE</a:t>
            </a:r>
          </a:p>
        </p:txBody>
      </p:sp>
      <p:sp>
        <p:nvSpPr>
          <p:cNvPr id="48" name="Text Placeholder 6"/>
          <p:cNvSpPr>
            <a:spLocks noGrp="1"/>
          </p:cNvSpPr>
          <p:nvPr>
            <p:ph type="body" sz="quarter" idx="18" hasCustomPrompt="1"/>
          </p:nvPr>
        </p:nvSpPr>
        <p:spPr>
          <a:xfrm>
            <a:off x="7578726" y="1236133"/>
            <a:ext cx="1455207" cy="592666"/>
          </a:xfrm>
        </p:spPr>
        <p:txBody>
          <a:bodyPr anchor="ctr" anchorCtr="0"/>
          <a:lstStyle>
            <a:lvl1pPr marL="0" indent="0" algn="ctr">
              <a:buNone/>
              <a:defRPr sz="1200" b="1">
                <a:solidFill>
                  <a:srgbClr val="FFFFFF"/>
                </a:solidFill>
                <a:effectLst>
                  <a:outerShdw blurRad="50800" dist="38100" dir="2700000" algn="tl" rotWithShape="0">
                    <a:prstClr val="black">
                      <a:alpha val="40000"/>
                    </a:prstClr>
                  </a:outerShdw>
                </a:effectLst>
              </a:defRPr>
            </a:lvl1pPr>
            <a:lvl2pPr marL="388937" indent="0">
              <a:buNone/>
              <a:defRPr sz="1800">
                <a:solidFill>
                  <a:srgbClr val="FFFFFF"/>
                </a:solidFill>
              </a:defRPr>
            </a:lvl2pPr>
            <a:lvl3pPr marL="698500" indent="0">
              <a:buNone/>
              <a:defRPr sz="1800">
                <a:solidFill>
                  <a:srgbClr val="FFFFFF"/>
                </a:solidFill>
              </a:defRPr>
            </a:lvl3pPr>
            <a:lvl4pPr marL="1023938" indent="0">
              <a:buNone/>
              <a:defRPr sz="1800">
                <a:solidFill>
                  <a:srgbClr val="FFFFFF"/>
                </a:solidFill>
              </a:defRPr>
            </a:lvl4pPr>
            <a:lvl5pPr marL="1349375" indent="0">
              <a:buNone/>
              <a:defRPr sz="1800">
                <a:solidFill>
                  <a:srgbClr val="FFFFFF"/>
                </a:solidFill>
              </a:defRPr>
            </a:lvl5pPr>
          </a:lstStyle>
          <a:p>
            <a:pPr lvl="0"/>
            <a:r>
              <a:rPr lang="en-US" dirty="0"/>
              <a:t>TITLE SIX</a:t>
            </a:r>
          </a:p>
        </p:txBody>
      </p:sp>
    </p:spTree>
    <p:extLst>
      <p:ext uri="{BB962C8B-B14F-4D97-AF65-F5344CB8AC3E}">
        <p14:creationId xmlns:p14="http://schemas.microsoft.com/office/powerpoint/2010/main" val="266587905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35479"/>
            <a:ext cx="8534400" cy="758825"/>
          </a:xfrm>
        </p:spPr>
        <p:txBody>
          <a:bodyPr/>
          <a:lstStyle/>
          <a:p>
            <a:r>
              <a:rPr lang="en-US" dirty="0"/>
              <a:t>Click to edit Master title style</a:t>
            </a:r>
          </a:p>
        </p:txBody>
      </p:sp>
      <p:sp>
        <p:nvSpPr>
          <p:cNvPr id="3" name="Content Placeholder 2"/>
          <p:cNvSpPr>
            <a:spLocks noGrp="1"/>
          </p:cNvSpPr>
          <p:nvPr>
            <p:ph sz="half" idx="1"/>
          </p:nvPr>
        </p:nvSpPr>
        <p:spPr>
          <a:xfrm>
            <a:off x="333375" y="1527175"/>
            <a:ext cx="4191000" cy="4645025"/>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76775" y="1527175"/>
            <a:ext cx="4191000" cy="4645025"/>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7"/>
          <p:cNvSpPr>
            <a:spLocks noGrp="1"/>
          </p:cNvSpPr>
          <p:nvPr>
            <p:ph type="sldNum" sz="quarter" idx="4"/>
          </p:nvPr>
        </p:nvSpPr>
        <p:spPr>
          <a:xfrm>
            <a:off x="3539064" y="635635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88E40817-A980-6F4C-818E-1928CB61A1F1}" type="slidenum">
              <a:rPr lang="en-US" smtClean="0"/>
              <a:pPr/>
              <a:t>‹#›</a:t>
            </a:fld>
            <a:endParaRPr lang="en-US" dirty="0"/>
          </a:p>
        </p:txBody>
      </p:sp>
      <p:sp>
        <p:nvSpPr>
          <p:cNvPr id="9" name="Rectangle 8"/>
          <p:cNvSpPr/>
          <p:nvPr userDrawn="1"/>
        </p:nvSpPr>
        <p:spPr>
          <a:xfrm>
            <a:off x="110064" y="1117602"/>
            <a:ext cx="8914047" cy="45720"/>
          </a:xfrm>
          <a:prstGeom prst="rect">
            <a:avLst/>
          </a:prstGeom>
          <a:solidFill>
            <a:srgbClr val="007A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1535113"/>
            <a:ext cx="4040188"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28600" y="2174875"/>
            <a:ext cx="4040188"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p:cNvSpPr>
            <a:spLocks noGrp="1"/>
          </p:cNvSpPr>
          <p:nvPr>
            <p:ph type="sldNum" sz="quarter" idx="10"/>
          </p:nvPr>
        </p:nvSpPr>
        <p:spPr>
          <a:xfrm>
            <a:off x="3539064" y="635635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88E40817-A980-6F4C-818E-1928CB61A1F1}" type="slidenum">
              <a:rPr lang="en-US" smtClean="0"/>
              <a:pPr/>
              <a:t>‹#›</a:t>
            </a:fld>
            <a:endParaRPr lang="en-US" dirty="0"/>
          </a:p>
        </p:txBody>
      </p:sp>
      <p:sp>
        <p:nvSpPr>
          <p:cNvPr id="10" name="Rectangle 9"/>
          <p:cNvSpPr/>
          <p:nvPr userDrawn="1"/>
        </p:nvSpPr>
        <p:spPr>
          <a:xfrm>
            <a:off x="110064" y="1117602"/>
            <a:ext cx="8914047" cy="45720"/>
          </a:xfrm>
          <a:prstGeom prst="rect">
            <a:avLst/>
          </a:prstGeom>
          <a:solidFill>
            <a:srgbClr val="007A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itle 1"/>
          <p:cNvSpPr>
            <a:spLocks noGrp="1"/>
          </p:cNvSpPr>
          <p:nvPr>
            <p:ph type="title"/>
          </p:nvPr>
        </p:nvSpPr>
        <p:spPr>
          <a:xfrm>
            <a:off x="228600" y="235479"/>
            <a:ext cx="8534400" cy="758825"/>
          </a:xfrm>
        </p:spPr>
        <p:txBody>
          <a:bodyPr/>
          <a:lstStyle/>
          <a:p>
            <a:r>
              <a:rPr lang="en-US" dirty="0"/>
              <a:t>Click to edit Master title style</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dgm" preserve="1">
  <p:cSld name="Diagram or Chart">
    <p:spTree>
      <p:nvGrpSpPr>
        <p:cNvPr id="1" name=""/>
        <p:cNvGrpSpPr/>
        <p:nvPr/>
      </p:nvGrpSpPr>
      <p:grpSpPr>
        <a:xfrm>
          <a:off x="0" y="0"/>
          <a:ext cx="0" cy="0"/>
          <a:chOff x="0" y="0"/>
          <a:chExt cx="0" cy="0"/>
        </a:xfrm>
      </p:grpSpPr>
      <p:sp>
        <p:nvSpPr>
          <p:cNvPr id="6" name="Rectangle 5"/>
          <p:cNvSpPr/>
          <p:nvPr userDrawn="1"/>
        </p:nvSpPr>
        <p:spPr>
          <a:xfrm>
            <a:off x="110067" y="2641601"/>
            <a:ext cx="8932333" cy="3564466"/>
          </a:xfrm>
          <a:prstGeom prst="rect">
            <a:avLst/>
          </a:prstGeom>
          <a:gradFill flip="none" rotWithShape="1">
            <a:gsLst>
              <a:gs pos="25000">
                <a:schemeClr val="bg1">
                  <a:lumMod val="85000"/>
                </a:schemeClr>
              </a:gs>
              <a:gs pos="100000">
                <a:schemeClr val="bg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31775" y="228601"/>
            <a:ext cx="8534400" cy="758825"/>
          </a:xfrm>
        </p:spPr>
        <p:txBody>
          <a:bodyPr/>
          <a:lstStyle/>
          <a:p>
            <a:r>
              <a:rPr lang="en-US"/>
              <a:t>Click to edit Master title style</a:t>
            </a:r>
          </a:p>
        </p:txBody>
      </p:sp>
      <p:sp>
        <p:nvSpPr>
          <p:cNvPr id="3" name="SmartArt Placeholder 2"/>
          <p:cNvSpPr>
            <a:spLocks noGrp="1"/>
          </p:cNvSpPr>
          <p:nvPr>
            <p:ph type="dgm" idx="1"/>
          </p:nvPr>
        </p:nvSpPr>
        <p:spPr>
          <a:xfrm>
            <a:off x="262467" y="1374775"/>
            <a:ext cx="8605308" cy="4645025"/>
          </a:xfrm>
        </p:spPr>
        <p:txBody>
          <a:bodyPr/>
          <a:lstStyle>
            <a:lvl1pPr marL="0" indent="0">
              <a:buNone/>
              <a:defRPr sz="2200"/>
            </a:lvl1pPr>
          </a:lstStyle>
          <a:p>
            <a:pPr lvl="0"/>
            <a:endParaRPr lang="en-US" noProof="0" dirty="0"/>
          </a:p>
        </p:txBody>
      </p:sp>
      <p:sp>
        <p:nvSpPr>
          <p:cNvPr id="5" name="Slide Number Placeholder 7"/>
          <p:cNvSpPr>
            <a:spLocks noGrp="1"/>
          </p:cNvSpPr>
          <p:nvPr>
            <p:ph type="sldNum" sz="quarter" idx="4"/>
          </p:nvPr>
        </p:nvSpPr>
        <p:spPr>
          <a:xfrm>
            <a:off x="3539064" y="635635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88E40817-A980-6F4C-818E-1928CB61A1F1}" type="slidenum">
              <a:rPr lang="en-US" smtClean="0"/>
              <a:pPr/>
              <a:t>‹#›</a:t>
            </a:fld>
            <a:endParaRPr lang="en-US" dirty="0"/>
          </a:p>
        </p:txBody>
      </p:sp>
      <p:sp>
        <p:nvSpPr>
          <p:cNvPr id="7" name="Rectangle 6"/>
          <p:cNvSpPr/>
          <p:nvPr userDrawn="1"/>
        </p:nvSpPr>
        <p:spPr>
          <a:xfrm>
            <a:off x="110064" y="1117602"/>
            <a:ext cx="8914047" cy="45720"/>
          </a:xfrm>
          <a:prstGeom prst="rect">
            <a:avLst/>
          </a:prstGeom>
          <a:solidFill>
            <a:srgbClr val="007A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slide">
    <p:spTree>
      <p:nvGrpSpPr>
        <p:cNvPr id="1" name=""/>
        <p:cNvGrpSpPr/>
        <p:nvPr/>
      </p:nvGrpSpPr>
      <p:grpSpPr>
        <a:xfrm>
          <a:off x="0" y="0"/>
          <a:ext cx="0" cy="0"/>
          <a:chOff x="0" y="0"/>
          <a:chExt cx="0" cy="0"/>
        </a:xfrm>
      </p:grpSpPr>
      <p:sp>
        <p:nvSpPr>
          <p:cNvPr id="2" name="Title 1"/>
          <p:cNvSpPr>
            <a:spLocks noGrp="1"/>
          </p:cNvSpPr>
          <p:nvPr>
            <p:ph type="title"/>
          </p:nvPr>
        </p:nvSpPr>
        <p:spPr>
          <a:xfrm>
            <a:off x="228600" y="235480"/>
            <a:ext cx="8534400" cy="758825"/>
          </a:xfrm>
        </p:spPr>
        <p:txBody>
          <a:bodyPr/>
          <a:lstStyle/>
          <a:p>
            <a:r>
              <a:rPr lang="en-US"/>
              <a:t>Click to edit Master title style</a:t>
            </a:r>
          </a:p>
        </p:txBody>
      </p:sp>
      <p:sp>
        <p:nvSpPr>
          <p:cNvPr id="5" name="Slide Number Placeholder 7"/>
          <p:cNvSpPr>
            <a:spLocks noGrp="1"/>
          </p:cNvSpPr>
          <p:nvPr>
            <p:ph type="sldNum" sz="quarter" idx="4"/>
          </p:nvPr>
        </p:nvSpPr>
        <p:spPr>
          <a:xfrm>
            <a:off x="3539064" y="635635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88E40817-A980-6F4C-818E-1928CB61A1F1}" type="slidenum">
              <a:rPr lang="en-US" smtClean="0"/>
              <a:pPr/>
              <a:t>‹#›</a:t>
            </a:fld>
            <a:endParaRPr lang="en-US" dirty="0"/>
          </a:p>
        </p:txBody>
      </p:sp>
      <p:sp>
        <p:nvSpPr>
          <p:cNvPr id="6" name="Rectangle 5"/>
          <p:cNvSpPr/>
          <p:nvPr userDrawn="1"/>
        </p:nvSpPr>
        <p:spPr>
          <a:xfrm>
            <a:off x="110064" y="1117602"/>
            <a:ext cx="8914047" cy="45720"/>
          </a:xfrm>
          <a:prstGeom prst="rect">
            <a:avLst/>
          </a:prstGeom>
          <a:solidFill>
            <a:srgbClr val="007A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450770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_equations 2">
    <p:bg>
      <p:bgPr>
        <a:solidFill>
          <a:schemeClr val="bg1"/>
        </a:solidFill>
        <a:effectLst/>
      </p:bgPr>
    </p:bg>
    <p:spTree>
      <p:nvGrpSpPr>
        <p:cNvPr id="1" name=""/>
        <p:cNvGrpSpPr/>
        <p:nvPr/>
      </p:nvGrpSpPr>
      <p:grpSpPr>
        <a:xfrm>
          <a:off x="0" y="0"/>
          <a:ext cx="0" cy="0"/>
          <a:chOff x="0" y="0"/>
          <a:chExt cx="0" cy="0"/>
        </a:xfrm>
      </p:grpSpPr>
      <p:pic>
        <p:nvPicPr>
          <p:cNvPr id="24" name="Picture 23" descr="ECOLAB_Logo_Tagline_StackedPMS300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1" y="6075905"/>
            <a:ext cx="1879601" cy="586435"/>
          </a:xfrm>
          <a:prstGeom prst="rect">
            <a:avLst/>
          </a:prstGeom>
        </p:spPr>
      </p:pic>
      <p:sp>
        <p:nvSpPr>
          <p:cNvPr id="25" name="Rectangle 24"/>
          <p:cNvSpPr/>
          <p:nvPr userDrawn="1"/>
        </p:nvSpPr>
        <p:spPr>
          <a:xfrm>
            <a:off x="126999" y="2362202"/>
            <a:ext cx="8915400" cy="45720"/>
          </a:xfrm>
          <a:prstGeom prst="rect">
            <a:avLst/>
          </a:prstGeom>
          <a:solidFill>
            <a:srgbClr val="007A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p:cNvSpPr/>
          <p:nvPr userDrawn="1"/>
        </p:nvSpPr>
        <p:spPr>
          <a:xfrm>
            <a:off x="118532" y="4876796"/>
            <a:ext cx="8915400" cy="45720"/>
          </a:xfrm>
          <a:prstGeom prst="rect">
            <a:avLst/>
          </a:prstGeom>
          <a:solidFill>
            <a:srgbClr val="007A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Text Placeholder 6"/>
          <p:cNvSpPr>
            <a:spLocks noGrp="1"/>
          </p:cNvSpPr>
          <p:nvPr>
            <p:ph type="body" sz="quarter" idx="10"/>
          </p:nvPr>
        </p:nvSpPr>
        <p:spPr>
          <a:xfrm>
            <a:off x="228599" y="2556398"/>
            <a:ext cx="8669867" cy="821795"/>
          </a:xfrm>
        </p:spPr>
        <p:txBody>
          <a:bodyPr/>
          <a:lstStyle>
            <a:lvl1pPr marL="0" indent="0">
              <a:buNone/>
              <a:defRPr sz="5000" b="1" cap="all">
                <a:solidFill>
                  <a:srgbClr val="007AC9"/>
                </a:solidFill>
                <a:latin typeface="+mj-lt"/>
              </a:defRPr>
            </a:lvl1pPr>
            <a:lvl2pPr marL="388937" indent="0">
              <a:buNone/>
              <a:defRPr sz="5000" b="1">
                <a:solidFill>
                  <a:schemeClr val="tx2"/>
                </a:solidFill>
                <a:latin typeface="+mj-lt"/>
              </a:defRPr>
            </a:lvl2pPr>
            <a:lvl3pPr marL="698500" indent="0">
              <a:buNone/>
              <a:defRPr sz="5000" b="1">
                <a:solidFill>
                  <a:schemeClr val="tx2"/>
                </a:solidFill>
                <a:latin typeface="+mj-lt"/>
              </a:defRPr>
            </a:lvl3pPr>
            <a:lvl4pPr marL="1023938" indent="0">
              <a:buNone/>
              <a:defRPr sz="5000" b="1">
                <a:solidFill>
                  <a:schemeClr val="tx2"/>
                </a:solidFill>
                <a:latin typeface="+mj-lt"/>
              </a:defRPr>
            </a:lvl4pPr>
            <a:lvl5pPr marL="1349375" indent="0">
              <a:buNone/>
              <a:defRPr sz="5000" b="1">
                <a:solidFill>
                  <a:schemeClr val="tx2"/>
                </a:solidFill>
                <a:latin typeface="+mj-lt"/>
              </a:defRPr>
            </a:lvl5pPr>
          </a:lstStyle>
          <a:p>
            <a:pPr lvl="0"/>
            <a:r>
              <a:rPr lang="en-US" dirty="0"/>
              <a:t>Click to edit</a:t>
            </a:r>
          </a:p>
        </p:txBody>
      </p:sp>
      <p:sp>
        <p:nvSpPr>
          <p:cNvPr id="34" name="Text Placeholder 11"/>
          <p:cNvSpPr>
            <a:spLocks noGrp="1"/>
          </p:cNvSpPr>
          <p:nvPr>
            <p:ph type="body" sz="quarter" idx="11" hasCustomPrompt="1"/>
          </p:nvPr>
        </p:nvSpPr>
        <p:spPr>
          <a:xfrm>
            <a:off x="228600" y="3539592"/>
            <a:ext cx="8669338" cy="465144"/>
          </a:xfrm>
        </p:spPr>
        <p:txBody>
          <a:bodyPr/>
          <a:lstStyle>
            <a:lvl1pPr marL="0" indent="0">
              <a:buNone/>
              <a:defRPr sz="2400" b="1" cap="all">
                <a:solidFill>
                  <a:schemeClr val="accent1">
                    <a:lumMod val="75000"/>
                  </a:schemeClr>
                </a:solidFill>
              </a:defRPr>
            </a:lvl1pPr>
            <a:lvl2pPr marL="388937" indent="0">
              <a:buNone/>
              <a:defRPr/>
            </a:lvl2pPr>
            <a:lvl3pPr marL="698500" indent="0">
              <a:buNone/>
              <a:defRPr/>
            </a:lvl3pPr>
            <a:lvl4pPr marL="1023938" indent="0">
              <a:buNone/>
              <a:defRPr/>
            </a:lvl4pPr>
            <a:lvl5pPr marL="1349375" indent="0">
              <a:buNone/>
              <a:defRPr/>
            </a:lvl5pPr>
          </a:lstStyle>
          <a:p>
            <a:pPr>
              <a:lnSpc>
                <a:spcPct val="100000"/>
              </a:lnSpc>
            </a:pPr>
            <a:r>
              <a:rPr lang="en-US" dirty="0"/>
              <a:t>Presenter name</a:t>
            </a:r>
            <a:endParaRPr lang="en-US" sz="2000" b="0" dirty="0"/>
          </a:p>
        </p:txBody>
      </p:sp>
      <p:sp>
        <p:nvSpPr>
          <p:cNvPr id="35" name="Slide Number Placeholder 7"/>
          <p:cNvSpPr>
            <a:spLocks noGrp="1"/>
          </p:cNvSpPr>
          <p:nvPr>
            <p:ph type="sldNum" sz="quarter" idx="4"/>
          </p:nvPr>
        </p:nvSpPr>
        <p:spPr>
          <a:xfrm>
            <a:off x="3539064" y="635635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88E40817-A980-6F4C-818E-1928CB61A1F1}" type="slidenum">
              <a:rPr lang="en-US" smtClean="0"/>
              <a:pPr/>
              <a:t>‹#›</a:t>
            </a:fld>
            <a:endParaRPr lang="en-US" dirty="0"/>
          </a:p>
        </p:txBody>
      </p:sp>
      <p:sp>
        <p:nvSpPr>
          <p:cNvPr id="54" name="Text Placeholder 17"/>
          <p:cNvSpPr>
            <a:spLocks noGrp="1"/>
          </p:cNvSpPr>
          <p:nvPr>
            <p:ph type="body" sz="quarter" idx="12" hasCustomPrompt="1"/>
          </p:nvPr>
        </p:nvSpPr>
        <p:spPr>
          <a:xfrm>
            <a:off x="228599" y="4005266"/>
            <a:ext cx="8669867" cy="422804"/>
          </a:xfrm>
        </p:spPr>
        <p:txBody>
          <a:bodyPr/>
          <a:lstStyle>
            <a:lvl1pPr marL="0" indent="0">
              <a:spcBef>
                <a:spcPts val="0"/>
              </a:spcBef>
              <a:spcAft>
                <a:spcPts val="400"/>
              </a:spcAft>
              <a:buNone/>
              <a:defRPr sz="2000" cap="all">
                <a:solidFill>
                  <a:srgbClr val="005172"/>
                </a:solidFill>
              </a:defRPr>
            </a:lvl1pPr>
          </a:lstStyle>
          <a:p>
            <a:pPr lvl="0"/>
            <a:r>
              <a:rPr lang="en-US" dirty="0"/>
              <a:t>Presenter title</a:t>
            </a:r>
          </a:p>
        </p:txBody>
      </p:sp>
      <p:sp>
        <p:nvSpPr>
          <p:cNvPr id="55" name="Text Placeholder 17"/>
          <p:cNvSpPr>
            <a:spLocks noGrp="1"/>
          </p:cNvSpPr>
          <p:nvPr>
            <p:ph type="body" sz="quarter" idx="13" hasCustomPrompt="1"/>
          </p:nvPr>
        </p:nvSpPr>
        <p:spPr>
          <a:xfrm>
            <a:off x="4555067" y="4428595"/>
            <a:ext cx="4343399" cy="388936"/>
          </a:xfrm>
        </p:spPr>
        <p:txBody>
          <a:bodyPr/>
          <a:lstStyle>
            <a:lvl1pPr marL="0" indent="0" algn="r">
              <a:spcBef>
                <a:spcPts val="0"/>
              </a:spcBef>
              <a:spcAft>
                <a:spcPts val="400"/>
              </a:spcAft>
              <a:buNone/>
              <a:defRPr sz="1800">
                <a:solidFill>
                  <a:srgbClr val="4D4F53"/>
                </a:solidFill>
              </a:defRPr>
            </a:lvl1pPr>
          </a:lstStyle>
          <a:p>
            <a:pPr lvl="0"/>
            <a:r>
              <a:rPr lang="en-US" dirty="0"/>
              <a:t>Date</a:t>
            </a:r>
          </a:p>
        </p:txBody>
      </p:sp>
    </p:spTree>
    <p:extLst>
      <p:ext uri="{BB962C8B-B14F-4D97-AF65-F5344CB8AC3E}">
        <p14:creationId xmlns:p14="http://schemas.microsoft.com/office/powerpoint/2010/main" val="4144769943"/>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_no line">
    <p:spTree>
      <p:nvGrpSpPr>
        <p:cNvPr id="1" name=""/>
        <p:cNvGrpSpPr/>
        <p:nvPr/>
      </p:nvGrpSpPr>
      <p:grpSpPr>
        <a:xfrm>
          <a:off x="0" y="0"/>
          <a:ext cx="0" cy="0"/>
          <a:chOff x="0" y="0"/>
          <a:chExt cx="0" cy="0"/>
        </a:xfrm>
      </p:grpSpPr>
      <p:sp>
        <p:nvSpPr>
          <p:cNvPr id="2" name="Title 1"/>
          <p:cNvSpPr>
            <a:spLocks noGrp="1"/>
          </p:cNvSpPr>
          <p:nvPr>
            <p:ph type="title"/>
          </p:nvPr>
        </p:nvSpPr>
        <p:spPr>
          <a:xfrm>
            <a:off x="228600" y="233680"/>
            <a:ext cx="8534400" cy="758825"/>
          </a:xfrm>
        </p:spPr>
        <p:txBody>
          <a:bodyPr/>
          <a:lstStyle>
            <a:lvl1pPr>
              <a:defRPr sz="2800"/>
            </a:lvl1pPr>
          </a:lstStyle>
          <a:p>
            <a:r>
              <a:rPr lang="en-US" dirty="0"/>
              <a:t>Click to edit Master title style</a:t>
            </a:r>
          </a:p>
        </p:txBody>
      </p:sp>
      <p:sp>
        <p:nvSpPr>
          <p:cNvPr id="3" name="Slide Number Placeholder 7"/>
          <p:cNvSpPr>
            <a:spLocks noGrp="1"/>
          </p:cNvSpPr>
          <p:nvPr>
            <p:ph type="sldNum" sz="quarter" idx="4"/>
          </p:nvPr>
        </p:nvSpPr>
        <p:spPr>
          <a:xfrm>
            <a:off x="3539064" y="635635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88E40817-A980-6F4C-818E-1928CB61A1F1}" type="slidenum">
              <a:rPr lang="en-US" smtClean="0"/>
              <a:pPr/>
              <a:t>‹#›</a:t>
            </a:fld>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_no title">
    <p:spTree>
      <p:nvGrpSpPr>
        <p:cNvPr id="1" name=""/>
        <p:cNvGrpSpPr/>
        <p:nvPr/>
      </p:nvGrpSpPr>
      <p:grpSpPr>
        <a:xfrm>
          <a:off x="0" y="0"/>
          <a:ext cx="0" cy="0"/>
          <a:chOff x="0" y="0"/>
          <a:chExt cx="0" cy="0"/>
        </a:xfrm>
      </p:grpSpPr>
      <p:sp>
        <p:nvSpPr>
          <p:cNvPr id="2" name="Slide Number Placeholder 7"/>
          <p:cNvSpPr>
            <a:spLocks noGrp="1"/>
          </p:cNvSpPr>
          <p:nvPr>
            <p:ph type="sldNum" sz="quarter" idx="4"/>
          </p:nvPr>
        </p:nvSpPr>
        <p:spPr>
          <a:xfrm>
            <a:off x="3539064" y="635635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88E40817-A980-6F4C-818E-1928CB61A1F1}" type="slidenum">
              <a:rPr lang="en-US" smtClean="0"/>
              <a:pPr/>
              <a:t>‹#›</a:t>
            </a:fld>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7"/>
          <p:cNvSpPr>
            <a:spLocks noGrp="1"/>
          </p:cNvSpPr>
          <p:nvPr>
            <p:ph type="sldNum" sz="quarter" idx="10"/>
          </p:nvPr>
        </p:nvSpPr>
        <p:spPr>
          <a:ln/>
        </p:spPr>
        <p:txBody>
          <a:bodyPr/>
          <a:lstStyle>
            <a:lvl1pPr>
              <a:defRPr/>
            </a:lvl1pPr>
          </a:lstStyle>
          <a:p>
            <a:pPr>
              <a:defRPr/>
            </a:pPr>
            <a:fld id="{86E04CA7-3D9D-40EC-BD2D-664A559BC9A1}" type="slidenum">
              <a:rPr lang="en-US"/>
              <a:pPr>
                <a:defRPr/>
              </a:pPr>
              <a:t>‹#›</a:t>
            </a:fld>
            <a:endParaRPr lang="en-US"/>
          </a:p>
        </p:txBody>
      </p:sp>
    </p:spTree>
    <p:extLst>
      <p:ext uri="{BB962C8B-B14F-4D97-AF65-F5344CB8AC3E}">
        <p14:creationId xmlns:p14="http://schemas.microsoft.com/office/powerpoint/2010/main" val="211130192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4D88A620-F22C-43AF-8FF0-F6C5DF03E3C1}" type="slidenum">
              <a:rPr lang="en-US" smtClean="0"/>
              <a:t>‹#›</a:t>
            </a:fld>
            <a:endParaRPr lang="en-US" dirty="0"/>
          </a:p>
        </p:txBody>
      </p:sp>
    </p:spTree>
    <p:extLst>
      <p:ext uri="{BB962C8B-B14F-4D97-AF65-F5344CB8AC3E}">
        <p14:creationId xmlns:p14="http://schemas.microsoft.com/office/powerpoint/2010/main" val="3775492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_equations">
    <p:spTree>
      <p:nvGrpSpPr>
        <p:cNvPr id="1" name=""/>
        <p:cNvGrpSpPr/>
        <p:nvPr/>
      </p:nvGrpSpPr>
      <p:grpSpPr>
        <a:xfrm>
          <a:off x="0" y="0"/>
          <a:ext cx="0" cy="0"/>
          <a:chOff x="0" y="0"/>
          <a:chExt cx="0" cy="0"/>
        </a:xfrm>
      </p:grpSpPr>
      <p:sp>
        <p:nvSpPr>
          <p:cNvPr id="8" name="Text Placeholder 1"/>
          <p:cNvSpPr>
            <a:spLocks noGrp="1"/>
          </p:cNvSpPr>
          <p:nvPr>
            <p:ph type="body" idx="1" hasCustomPrompt="1"/>
          </p:nvPr>
        </p:nvSpPr>
        <p:spPr>
          <a:xfrm>
            <a:off x="485246" y="3750740"/>
            <a:ext cx="8226954" cy="491066"/>
          </a:xfrm>
        </p:spPr>
        <p:txBody>
          <a:bodyPr/>
          <a:lstStyle>
            <a:lvl1pPr marL="0" indent="0">
              <a:buNone/>
              <a:defRPr sz="2000"/>
            </a:lvl1pPr>
          </a:lstStyle>
          <a:p>
            <a:r>
              <a:rPr lang="en-US" dirty="0"/>
              <a:t>Insert your slides here</a:t>
            </a:r>
          </a:p>
        </p:txBody>
      </p:sp>
      <p:sp>
        <p:nvSpPr>
          <p:cNvPr id="9" name="Title 2"/>
          <p:cNvSpPr>
            <a:spLocks noGrp="1"/>
          </p:cNvSpPr>
          <p:nvPr>
            <p:ph type="title" hasCustomPrompt="1"/>
          </p:nvPr>
        </p:nvSpPr>
        <p:spPr>
          <a:xfrm>
            <a:off x="485246" y="2865968"/>
            <a:ext cx="8226953" cy="791634"/>
          </a:xfrm>
        </p:spPr>
        <p:txBody>
          <a:bodyPr anchor="ctr" anchorCtr="0"/>
          <a:lstStyle>
            <a:lvl1pPr>
              <a:lnSpc>
                <a:spcPct val="80000"/>
              </a:lnSpc>
              <a:defRPr sz="3800" cap="all"/>
            </a:lvl1pPr>
          </a:lstStyle>
          <a:p>
            <a:r>
              <a:rPr lang="en-US" dirty="0"/>
              <a:t>Section header</a:t>
            </a:r>
          </a:p>
        </p:txBody>
      </p:sp>
      <p:sp>
        <p:nvSpPr>
          <p:cNvPr id="10" name="Slide Number Placeholder 7"/>
          <p:cNvSpPr>
            <a:spLocks noGrp="1"/>
          </p:cNvSpPr>
          <p:nvPr>
            <p:ph type="sldNum" sz="quarter" idx="4"/>
          </p:nvPr>
        </p:nvSpPr>
        <p:spPr>
          <a:xfrm>
            <a:off x="3539064" y="635635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88E40817-A980-6F4C-818E-1928CB61A1F1}" type="slidenum">
              <a:rPr lang="en-US" smtClean="0"/>
              <a:pPr/>
              <a:t>‹#›</a:t>
            </a:fld>
            <a:endParaRPr lang="en-US" dirty="0"/>
          </a:p>
        </p:txBody>
      </p:sp>
      <p:sp>
        <p:nvSpPr>
          <p:cNvPr id="25" name="Rectangle 24"/>
          <p:cNvSpPr/>
          <p:nvPr userDrawn="1"/>
        </p:nvSpPr>
        <p:spPr>
          <a:xfrm>
            <a:off x="126999" y="2362202"/>
            <a:ext cx="8915400" cy="45720"/>
          </a:xfrm>
          <a:prstGeom prst="rect">
            <a:avLst/>
          </a:prstGeom>
          <a:solidFill>
            <a:srgbClr val="007A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userDrawn="1"/>
        </p:nvSpPr>
        <p:spPr>
          <a:xfrm>
            <a:off x="118532" y="4411134"/>
            <a:ext cx="8915400" cy="45720"/>
          </a:xfrm>
          <a:prstGeom prst="rect">
            <a:avLst/>
          </a:prstGeom>
          <a:solidFill>
            <a:srgbClr val="007A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373795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chnology+People=1 line tex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4430476" y="3131903"/>
            <a:ext cx="4581819" cy="536575"/>
          </a:xfrm>
        </p:spPr>
        <p:txBody>
          <a:bodyPr tIns="0" bIns="0" anchor="ctr" anchorCtr="0"/>
          <a:lstStyle>
            <a:lvl1pPr marL="0" indent="0">
              <a:buNone/>
              <a:defRPr sz="3200" b="1">
                <a:solidFill>
                  <a:schemeClr val="accent1"/>
                </a:solidFill>
              </a:defRPr>
            </a:lvl1pPr>
          </a:lstStyle>
          <a:p>
            <a:pPr lvl="0"/>
            <a:r>
              <a:rPr lang="en-US" dirty="0"/>
              <a:t>CLICK TO EDIT TEXT</a:t>
            </a:r>
          </a:p>
        </p:txBody>
      </p:sp>
      <p:sp>
        <p:nvSpPr>
          <p:cNvPr id="33" name="Slide Number Placeholder 7"/>
          <p:cNvSpPr>
            <a:spLocks noGrp="1"/>
          </p:cNvSpPr>
          <p:nvPr>
            <p:ph type="sldNum" sz="quarter" idx="4"/>
          </p:nvPr>
        </p:nvSpPr>
        <p:spPr>
          <a:xfrm>
            <a:off x="3539064" y="635635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88E40817-A980-6F4C-818E-1928CB61A1F1}" type="slidenum">
              <a:rPr lang="en-US" smtClean="0"/>
              <a:pPr/>
              <a:t>‹#›</a:t>
            </a:fld>
            <a:endParaRPr lang="en-US" dirty="0"/>
          </a:p>
        </p:txBody>
      </p:sp>
      <p:pic>
        <p:nvPicPr>
          <p:cNvPr id="22" name="Picture 21"/>
          <p:cNvPicPr>
            <a:picLocks noChangeAspect="1"/>
          </p:cNvPicPr>
          <p:nvPr userDrawn="1"/>
        </p:nvPicPr>
        <p:blipFill>
          <a:blip r:embed="rId2"/>
          <a:stretch>
            <a:fillRect/>
          </a:stretch>
        </p:blipFill>
        <p:spPr>
          <a:xfrm>
            <a:off x="510815" y="3191434"/>
            <a:ext cx="3888554" cy="500064"/>
          </a:xfrm>
          <a:prstGeom prst="rect">
            <a:avLst/>
          </a:prstGeom>
        </p:spPr>
      </p:pic>
    </p:spTree>
    <p:extLst>
      <p:ext uri="{BB962C8B-B14F-4D97-AF65-F5344CB8AC3E}">
        <p14:creationId xmlns:p14="http://schemas.microsoft.com/office/powerpoint/2010/main" val="44287824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chnology+People=2 lines tex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976695" y="2944633"/>
            <a:ext cx="3903898" cy="1015886"/>
          </a:xfrm>
        </p:spPr>
        <p:txBody>
          <a:bodyPr/>
          <a:lstStyle>
            <a:lvl1pPr marL="0" indent="0">
              <a:buNone/>
              <a:defRPr sz="3200" b="1">
                <a:solidFill>
                  <a:srgbClr val="007AC9"/>
                </a:solidFill>
              </a:defRPr>
            </a:lvl1pPr>
            <a:lvl2pPr marL="388937" indent="0">
              <a:buNone/>
              <a:defRPr b="1">
                <a:solidFill>
                  <a:srgbClr val="007AC9"/>
                </a:solidFill>
              </a:defRPr>
            </a:lvl2pPr>
            <a:lvl3pPr marL="698500" indent="0">
              <a:buNone/>
              <a:defRPr b="1">
                <a:solidFill>
                  <a:srgbClr val="007AC9"/>
                </a:solidFill>
              </a:defRPr>
            </a:lvl3pPr>
            <a:lvl4pPr marL="1023938" indent="0">
              <a:buNone/>
              <a:defRPr b="1">
                <a:solidFill>
                  <a:srgbClr val="007AC9"/>
                </a:solidFill>
              </a:defRPr>
            </a:lvl4pPr>
            <a:lvl5pPr marL="1349375" indent="0">
              <a:buNone/>
              <a:defRPr b="1">
                <a:solidFill>
                  <a:srgbClr val="007AC9"/>
                </a:solidFill>
              </a:defRPr>
            </a:lvl5pPr>
          </a:lstStyle>
          <a:p>
            <a:pPr lvl="0"/>
            <a:r>
              <a:rPr lang="en-US" dirty="0"/>
              <a:t>CLICK TO EDIT TEXT</a:t>
            </a:r>
          </a:p>
        </p:txBody>
      </p:sp>
      <p:sp>
        <p:nvSpPr>
          <p:cNvPr id="27" name="Slide Number Placeholder 7"/>
          <p:cNvSpPr>
            <a:spLocks noGrp="1"/>
          </p:cNvSpPr>
          <p:nvPr>
            <p:ph type="sldNum" sz="quarter" idx="4"/>
          </p:nvPr>
        </p:nvSpPr>
        <p:spPr>
          <a:xfrm>
            <a:off x="3539064" y="635635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88E40817-A980-6F4C-818E-1928CB61A1F1}" type="slidenum">
              <a:rPr lang="en-US" smtClean="0"/>
              <a:pPr/>
              <a:t>‹#›</a:t>
            </a:fld>
            <a:endParaRPr lang="en-US" dirty="0"/>
          </a:p>
        </p:txBody>
      </p:sp>
      <p:sp>
        <p:nvSpPr>
          <p:cNvPr id="2" name="TextBox 1"/>
          <p:cNvSpPr txBox="1"/>
          <p:nvPr userDrawn="1"/>
        </p:nvSpPr>
        <p:spPr>
          <a:xfrm>
            <a:off x="5954889" y="3631259"/>
            <a:ext cx="184666" cy="461665"/>
          </a:xfrm>
          <a:prstGeom prst="rect">
            <a:avLst/>
          </a:prstGeom>
          <a:noFill/>
        </p:spPr>
        <p:txBody>
          <a:bodyPr wrap="none" rtlCol="0">
            <a:spAutoFit/>
          </a:bodyPr>
          <a:lstStyle/>
          <a:p>
            <a:endParaRPr lang="en-US" dirty="0"/>
          </a:p>
        </p:txBody>
      </p:sp>
      <p:pic>
        <p:nvPicPr>
          <p:cNvPr id="23" name="Picture 22"/>
          <p:cNvPicPr>
            <a:picLocks noChangeAspect="1"/>
          </p:cNvPicPr>
          <p:nvPr userDrawn="1"/>
        </p:nvPicPr>
        <p:blipFill>
          <a:blip r:embed="rId2"/>
          <a:stretch>
            <a:fillRect/>
          </a:stretch>
        </p:blipFill>
        <p:spPr>
          <a:xfrm>
            <a:off x="1084642" y="3191434"/>
            <a:ext cx="3888554" cy="500064"/>
          </a:xfrm>
          <a:prstGeom prst="rect">
            <a:avLst/>
          </a:prstGeom>
        </p:spPr>
      </p:pic>
    </p:spTree>
    <p:extLst>
      <p:ext uri="{BB962C8B-B14F-4D97-AF65-F5344CB8AC3E}">
        <p14:creationId xmlns:p14="http://schemas.microsoft.com/office/powerpoint/2010/main" val="24169744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_F+B rep">
    <p:spTree>
      <p:nvGrpSpPr>
        <p:cNvPr id="1" name=""/>
        <p:cNvGrpSpPr/>
        <p:nvPr/>
      </p:nvGrpSpPr>
      <p:grpSpPr>
        <a:xfrm>
          <a:off x="0" y="0"/>
          <a:ext cx="0" cy="0"/>
          <a:chOff x="0" y="0"/>
          <a:chExt cx="0" cy="0"/>
        </a:xfrm>
      </p:grpSpPr>
      <p:sp>
        <p:nvSpPr>
          <p:cNvPr id="5" name="Slide Number Placeholder 7"/>
          <p:cNvSpPr>
            <a:spLocks noGrp="1"/>
          </p:cNvSpPr>
          <p:nvPr>
            <p:ph type="sldNum" sz="quarter" idx="4"/>
          </p:nvPr>
        </p:nvSpPr>
        <p:spPr>
          <a:xfrm>
            <a:off x="3539064" y="635635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88E40817-A980-6F4C-818E-1928CB61A1F1}" type="slidenum">
              <a:rPr lang="en-US" smtClean="0"/>
              <a:pPr/>
              <a:t>‹#›</a:t>
            </a:fld>
            <a:endParaRPr lang="en-US" dirty="0"/>
          </a:p>
        </p:txBody>
      </p:sp>
      <p:pic>
        <p:nvPicPr>
          <p:cNvPr id="13" name="Picture 12" descr="AL_20120803_ecolab_fb_outlined.png"/>
          <p:cNvPicPr>
            <a:picLocks noChangeAspect="1"/>
          </p:cNvPicPr>
          <p:nvPr userDrawn="1"/>
        </p:nvPicPr>
        <p:blipFill rotWithShape="1">
          <a:blip r:embed="rId2">
            <a:extLst>
              <a:ext uri="{28A0092B-C50C-407E-A947-70E740481C1C}">
                <a14:useLocalDpi xmlns:a14="http://schemas.microsoft.com/office/drawing/2010/main"/>
              </a:ext>
            </a:extLst>
          </a:blip>
          <a:srcRect l="13341" t="3025" r="9984" b="4343"/>
          <a:stretch/>
        </p:blipFill>
        <p:spPr>
          <a:xfrm>
            <a:off x="-1" y="194733"/>
            <a:ext cx="2571045" cy="5960534"/>
          </a:xfrm>
          <a:prstGeom prst="rect">
            <a:avLst/>
          </a:prstGeom>
        </p:spPr>
      </p:pic>
      <p:sp>
        <p:nvSpPr>
          <p:cNvPr id="14" name="Rectangle 13"/>
          <p:cNvSpPr/>
          <p:nvPr userDrawn="1"/>
        </p:nvSpPr>
        <p:spPr>
          <a:xfrm>
            <a:off x="2173111" y="1117602"/>
            <a:ext cx="6869288" cy="45719"/>
          </a:xfrm>
          <a:prstGeom prst="rect">
            <a:avLst/>
          </a:prstGeom>
          <a:solidFill>
            <a:srgbClr val="007A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
          <p:cNvSpPr>
            <a:spLocks noGrp="1"/>
          </p:cNvSpPr>
          <p:nvPr>
            <p:ph type="title"/>
          </p:nvPr>
        </p:nvSpPr>
        <p:spPr>
          <a:xfrm>
            <a:off x="2173110" y="235480"/>
            <a:ext cx="6589889" cy="758825"/>
          </a:xfrm>
        </p:spPr>
        <p:txBody>
          <a:bodyPr/>
          <a:lstStyle/>
          <a:p>
            <a:r>
              <a:rPr lang="en-US"/>
              <a:t>Click to edit Master title style</a:t>
            </a:r>
          </a:p>
        </p:txBody>
      </p:sp>
      <p:sp>
        <p:nvSpPr>
          <p:cNvPr id="16" name="Content Placeholder 2"/>
          <p:cNvSpPr>
            <a:spLocks noGrp="1"/>
          </p:cNvSpPr>
          <p:nvPr>
            <p:ph idx="1"/>
          </p:nvPr>
        </p:nvSpPr>
        <p:spPr>
          <a:xfrm>
            <a:off x="2173111" y="1527175"/>
            <a:ext cx="6694664" cy="46450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_Nalco rep">
    <p:spTree>
      <p:nvGrpSpPr>
        <p:cNvPr id="1" name=""/>
        <p:cNvGrpSpPr/>
        <p:nvPr/>
      </p:nvGrpSpPr>
      <p:grpSpPr>
        <a:xfrm>
          <a:off x="0" y="0"/>
          <a:ext cx="0" cy="0"/>
          <a:chOff x="0" y="0"/>
          <a:chExt cx="0" cy="0"/>
        </a:xfrm>
      </p:grpSpPr>
      <p:sp>
        <p:nvSpPr>
          <p:cNvPr id="5" name="Slide Number Placeholder 7"/>
          <p:cNvSpPr>
            <a:spLocks noGrp="1"/>
          </p:cNvSpPr>
          <p:nvPr>
            <p:ph type="sldNum" sz="quarter" idx="4"/>
          </p:nvPr>
        </p:nvSpPr>
        <p:spPr>
          <a:xfrm>
            <a:off x="3539064" y="635635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88E40817-A980-6F4C-818E-1928CB61A1F1}" type="slidenum">
              <a:rPr lang="en-US" smtClean="0"/>
              <a:pPr/>
              <a:t>‹#›</a:t>
            </a:fld>
            <a:endParaRPr lang="en-US" dirty="0"/>
          </a:p>
        </p:txBody>
      </p:sp>
      <p:sp>
        <p:nvSpPr>
          <p:cNvPr id="14" name="Rectangle 13"/>
          <p:cNvSpPr/>
          <p:nvPr userDrawn="1"/>
        </p:nvSpPr>
        <p:spPr>
          <a:xfrm>
            <a:off x="2173111" y="1117602"/>
            <a:ext cx="6869288" cy="45719"/>
          </a:xfrm>
          <a:prstGeom prst="rect">
            <a:avLst/>
          </a:prstGeom>
          <a:solidFill>
            <a:srgbClr val="007A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
          <p:cNvSpPr>
            <a:spLocks noGrp="1"/>
          </p:cNvSpPr>
          <p:nvPr>
            <p:ph type="title"/>
          </p:nvPr>
        </p:nvSpPr>
        <p:spPr>
          <a:xfrm>
            <a:off x="2173110" y="235480"/>
            <a:ext cx="6589889" cy="758825"/>
          </a:xfrm>
        </p:spPr>
        <p:txBody>
          <a:bodyPr/>
          <a:lstStyle/>
          <a:p>
            <a:r>
              <a:rPr lang="en-US"/>
              <a:t>Click to edit Master title style</a:t>
            </a:r>
          </a:p>
        </p:txBody>
      </p:sp>
      <p:sp>
        <p:nvSpPr>
          <p:cNvPr id="16" name="Content Placeholder 2"/>
          <p:cNvSpPr>
            <a:spLocks noGrp="1"/>
          </p:cNvSpPr>
          <p:nvPr>
            <p:ph idx="1"/>
          </p:nvPr>
        </p:nvSpPr>
        <p:spPr>
          <a:xfrm>
            <a:off x="2173111" y="1527175"/>
            <a:ext cx="6694664" cy="46450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AL_20120711_eco_hospital_0378_NV_outlined.png"/>
          <p:cNvPicPr>
            <a:picLocks noChangeAspect="1"/>
          </p:cNvPicPr>
          <p:nvPr userDrawn="1"/>
        </p:nvPicPr>
        <p:blipFill rotWithShape="1">
          <a:blip r:embed="rId2">
            <a:extLst>
              <a:ext uri="{28A0092B-C50C-407E-A947-70E740481C1C}">
                <a14:useLocalDpi xmlns:a14="http://schemas.microsoft.com/office/drawing/2010/main"/>
              </a:ext>
            </a:extLst>
          </a:blip>
          <a:srcRect l="7421" t="864" r="7926" b="2469"/>
          <a:stretch/>
        </p:blipFill>
        <p:spPr>
          <a:xfrm>
            <a:off x="23313" y="220134"/>
            <a:ext cx="2330420" cy="5924413"/>
          </a:xfrm>
          <a:prstGeom prst="rect">
            <a:avLst/>
          </a:prstGeom>
        </p:spPr>
      </p:pic>
    </p:spTree>
    <p:extLst>
      <p:ext uri="{BB962C8B-B14F-4D97-AF65-F5344CB8AC3E}">
        <p14:creationId xmlns:p14="http://schemas.microsoft.com/office/powerpoint/2010/main" val="259751152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_Institutional rep">
    <p:spTree>
      <p:nvGrpSpPr>
        <p:cNvPr id="1" name=""/>
        <p:cNvGrpSpPr/>
        <p:nvPr/>
      </p:nvGrpSpPr>
      <p:grpSpPr>
        <a:xfrm>
          <a:off x="0" y="0"/>
          <a:ext cx="0" cy="0"/>
          <a:chOff x="0" y="0"/>
          <a:chExt cx="0" cy="0"/>
        </a:xfrm>
      </p:grpSpPr>
      <p:sp>
        <p:nvSpPr>
          <p:cNvPr id="5" name="Slide Number Placeholder 7"/>
          <p:cNvSpPr>
            <a:spLocks noGrp="1"/>
          </p:cNvSpPr>
          <p:nvPr>
            <p:ph type="sldNum" sz="quarter" idx="4"/>
          </p:nvPr>
        </p:nvSpPr>
        <p:spPr>
          <a:xfrm>
            <a:off x="3539064" y="635635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88E40817-A980-6F4C-818E-1928CB61A1F1}" type="slidenum">
              <a:rPr lang="en-US" smtClean="0"/>
              <a:pPr/>
              <a:t>‹#›</a:t>
            </a:fld>
            <a:endParaRPr lang="en-US" dirty="0"/>
          </a:p>
        </p:txBody>
      </p:sp>
      <p:sp>
        <p:nvSpPr>
          <p:cNvPr id="14" name="Rectangle 13"/>
          <p:cNvSpPr/>
          <p:nvPr userDrawn="1"/>
        </p:nvSpPr>
        <p:spPr>
          <a:xfrm>
            <a:off x="2173111" y="1117602"/>
            <a:ext cx="6869288" cy="45719"/>
          </a:xfrm>
          <a:prstGeom prst="rect">
            <a:avLst/>
          </a:prstGeom>
          <a:solidFill>
            <a:srgbClr val="007A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
          <p:cNvSpPr>
            <a:spLocks noGrp="1"/>
          </p:cNvSpPr>
          <p:nvPr>
            <p:ph type="title"/>
          </p:nvPr>
        </p:nvSpPr>
        <p:spPr>
          <a:xfrm>
            <a:off x="2173110" y="235480"/>
            <a:ext cx="6589889" cy="758825"/>
          </a:xfrm>
        </p:spPr>
        <p:txBody>
          <a:bodyPr/>
          <a:lstStyle/>
          <a:p>
            <a:r>
              <a:rPr lang="en-US"/>
              <a:t>Click to edit Master title style</a:t>
            </a:r>
          </a:p>
        </p:txBody>
      </p:sp>
      <p:sp>
        <p:nvSpPr>
          <p:cNvPr id="16" name="Content Placeholder 2"/>
          <p:cNvSpPr>
            <a:spLocks noGrp="1"/>
          </p:cNvSpPr>
          <p:nvPr>
            <p:ph idx="1"/>
          </p:nvPr>
        </p:nvSpPr>
        <p:spPr>
          <a:xfrm>
            <a:off x="2173111" y="1527175"/>
            <a:ext cx="6694664" cy="46450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Associate-photos-014.png"/>
          <p:cNvPicPr>
            <a:picLocks noChangeAspect="1"/>
          </p:cNvPicPr>
          <p:nvPr userDrawn="1"/>
        </p:nvPicPr>
        <p:blipFill rotWithShape="1">
          <a:blip r:embed="rId2">
            <a:extLst>
              <a:ext uri="{28A0092B-C50C-407E-A947-70E740481C1C}">
                <a14:useLocalDpi xmlns:a14="http://schemas.microsoft.com/office/drawing/2010/main" val="0"/>
              </a:ext>
            </a:extLst>
          </a:blip>
          <a:srcRect l="13175" r="15132"/>
          <a:stretch/>
        </p:blipFill>
        <p:spPr>
          <a:xfrm>
            <a:off x="-141549" y="-24900"/>
            <a:ext cx="2656149" cy="6477000"/>
          </a:xfrm>
          <a:prstGeom prst="rect">
            <a:avLst/>
          </a:prstGeom>
        </p:spPr>
      </p:pic>
    </p:spTree>
    <p:extLst>
      <p:ext uri="{BB962C8B-B14F-4D97-AF65-F5344CB8AC3E}">
        <p14:creationId xmlns:p14="http://schemas.microsoft.com/office/powerpoint/2010/main" val="37292747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228600" y="235480"/>
            <a:ext cx="8534400" cy="758825"/>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7"/>
          <p:cNvSpPr>
            <a:spLocks noGrp="1"/>
          </p:cNvSpPr>
          <p:nvPr>
            <p:ph type="sldNum" sz="quarter" idx="4"/>
          </p:nvPr>
        </p:nvSpPr>
        <p:spPr>
          <a:xfrm>
            <a:off x="3539064" y="635635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88E40817-A980-6F4C-818E-1928CB61A1F1}" type="slidenum">
              <a:rPr lang="en-US" smtClean="0"/>
              <a:pPr/>
              <a:t>‹#›</a:t>
            </a:fld>
            <a:endParaRPr lang="en-US" dirty="0"/>
          </a:p>
        </p:txBody>
      </p:sp>
      <p:sp>
        <p:nvSpPr>
          <p:cNvPr id="6" name="Rectangle 5"/>
          <p:cNvSpPr/>
          <p:nvPr userDrawn="1"/>
        </p:nvSpPr>
        <p:spPr>
          <a:xfrm>
            <a:off x="110064" y="1117602"/>
            <a:ext cx="8914047" cy="45720"/>
          </a:xfrm>
          <a:prstGeom prst="rect">
            <a:avLst/>
          </a:prstGeom>
          <a:solidFill>
            <a:srgbClr val="007A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347126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228600" y="235479"/>
            <a:ext cx="8534400" cy="758825"/>
          </a:xfrm>
          <a:prstGeom prst="rect">
            <a:avLst/>
          </a:prstGeom>
          <a:noFill/>
          <a:ln w="9525">
            <a:noFill/>
            <a:miter lim="800000"/>
            <a:headEnd/>
            <a:tailEnd/>
          </a:ln>
        </p:spPr>
        <p:txBody>
          <a:bodyPr vert="horz" wrap="square" lIns="102413" tIns="0" rIns="102413" bIns="0" numCol="1" anchor="ctr" anchorCtr="0" compatLnSpc="1">
            <a:prstTxWarp prst="textNoShape">
              <a:avLst/>
            </a:prstTxWarp>
          </a:bodyPr>
          <a:lstStyle/>
          <a:p>
            <a:pPr lvl="0"/>
            <a:r>
              <a:rPr lang="en-US" dirty="0"/>
              <a:t>Click to edit Master title style</a:t>
            </a:r>
          </a:p>
        </p:txBody>
      </p:sp>
      <p:sp>
        <p:nvSpPr>
          <p:cNvPr id="2052" name="Rectangle 3"/>
          <p:cNvSpPr>
            <a:spLocks noGrp="1" noChangeArrowheads="1"/>
          </p:cNvSpPr>
          <p:nvPr>
            <p:ph type="body" idx="1"/>
          </p:nvPr>
        </p:nvSpPr>
        <p:spPr bwMode="auto">
          <a:xfrm>
            <a:off x="333375" y="1527175"/>
            <a:ext cx="8534400" cy="4645025"/>
          </a:xfrm>
          <a:prstGeom prst="rect">
            <a:avLst/>
          </a:prstGeom>
          <a:noFill/>
          <a:ln w="9525">
            <a:noFill/>
            <a:miter lim="800000"/>
            <a:headEnd/>
            <a:tailEnd/>
          </a:ln>
        </p:spPr>
        <p:txBody>
          <a:bodyPr vert="horz" wrap="square" lIns="102413" tIns="51206" rIns="102413" bIns="51206"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p:cNvSpPr>
            <a:spLocks noGrp="1"/>
          </p:cNvSpPr>
          <p:nvPr>
            <p:ph type="sldNum" sz="quarter" idx="4"/>
          </p:nvPr>
        </p:nvSpPr>
        <p:spPr>
          <a:xfrm>
            <a:off x="3539064" y="635635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88E40817-A980-6F4C-818E-1928CB61A1F1}" type="slidenum">
              <a:rPr lang="en-US" smtClean="0"/>
              <a:pPr/>
              <a:t>‹#›</a:t>
            </a:fld>
            <a:endParaRPr lang="en-US" dirty="0"/>
          </a:p>
        </p:txBody>
      </p:sp>
      <p:pic>
        <p:nvPicPr>
          <p:cNvPr id="7" name="Picture 2" descr="Ecolab_Logo_4c_revised.gif"/>
          <p:cNvPicPr>
            <a:picLocks noChangeAspect="1"/>
          </p:cNvPicPr>
          <p:nvPr userDrawn="1"/>
        </p:nvPicPr>
        <p:blipFill>
          <a:blip r:embed="rId25" cstate="email"/>
          <a:srcRect/>
          <a:stretch>
            <a:fillRect/>
          </a:stretch>
        </p:blipFill>
        <p:spPr bwMode="auto">
          <a:xfrm>
            <a:off x="277813" y="6357458"/>
            <a:ext cx="1508654" cy="27988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795" r:id="rId1"/>
    <p:sldLayoutId id="2147485811" r:id="rId2"/>
    <p:sldLayoutId id="2147485797" r:id="rId3"/>
    <p:sldLayoutId id="2147485794" r:id="rId4"/>
    <p:sldLayoutId id="2147485796" r:id="rId5"/>
    <p:sldLayoutId id="2147485745" r:id="rId6"/>
    <p:sldLayoutId id="2147485799" r:id="rId7"/>
    <p:sldLayoutId id="2147485810" r:id="rId8"/>
    <p:sldLayoutId id="2147485798" r:id="rId9"/>
    <p:sldLayoutId id="2147485803" r:id="rId10"/>
    <p:sldLayoutId id="2147485805" r:id="rId11"/>
    <p:sldLayoutId id="2147485806" r:id="rId12"/>
    <p:sldLayoutId id="2147485807" r:id="rId13"/>
    <p:sldLayoutId id="2147485808" r:id="rId14"/>
    <p:sldLayoutId id="2147485809" r:id="rId15"/>
    <p:sldLayoutId id="2147485747" r:id="rId16"/>
    <p:sldLayoutId id="2147485748" r:id="rId17"/>
    <p:sldLayoutId id="2147485755" r:id="rId18"/>
    <p:sldLayoutId id="2147485802" r:id="rId19"/>
    <p:sldLayoutId id="2147485749" r:id="rId20"/>
    <p:sldLayoutId id="2147485750" r:id="rId21"/>
    <p:sldLayoutId id="2147485813" r:id="rId22"/>
    <p:sldLayoutId id="2147485814" r:id="rId23"/>
  </p:sldLayoutIdLst>
  <p:transition>
    <p:fade/>
  </p:transition>
  <p:hf hdr="0" ftr="0" dt="0"/>
  <p:txStyles>
    <p:titleStyle>
      <a:lvl1pPr algn="l" defTabSz="1023938" rtl="0" eaLnBrk="0" fontAlgn="base" hangingPunct="0">
        <a:lnSpc>
          <a:spcPts val="3000"/>
        </a:lnSpc>
        <a:spcBef>
          <a:spcPct val="0"/>
        </a:spcBef>
        <a:spcAft>
          <a:spcPct val="0"/>
        </a:spcAft>
        <a:defRPr sz="2800" b="1">
          <a:solidFill>
            <a:srgbClr val="007AC9"/>
          </a:solidFill>
          <a:latin typeface="+mj-lt"/>
          <a:ea typeface="+mj-ea"/>
          <a:cs typeface="+mj-cs"/>
        </a:defRPr>
      </a:lvl1pPr>
      <a:lvl2pPr algn="l" defTabSz="1023938" rtl="0" eaLnBrk="0" fontAlgn="base" hangingPunct="0">
        <a:lnSpc>
          <a:spcPts val="3000"/>
        </a:lnSpc>
        <a:spcBef>
          <a:spcPct val="0"/>
        </a:spcBef>
        <a:spcAft>
          <a:spcPct val="0"/>
        </a:spcAft>
        <a:defRPr sz="3200" b="1">
          <a:solidFill>
            <a:srgbClr val="007AC9"/>
          </a:solidFill>
          <a:latin typeface="Arial" pitchFamily="34" charset="0"/>
          <a:ea typeface="ＭＳ Ｐゴシック" pitchFamily="34" charset="-128"/>
        </a:defRPr>
      </a:lvl2pPr>
      <a:lvl3pPr algn="l" defTabSz="1023938" rtl="0" eaLnBrk="0" fontAlgn="base" hangingPunct="0">
        <a:lnSpc>
          <a:spcPts val="3000"/>
        </a:lnSpc>
        <a:spcBef>
          <a:spcPct val="0"/>
        </a:spcBef>
        <a:spcAft>
          <a:spcPct val="0"/>
        </a:spcAft>
        <a:defRPr sz="3200" b="1">
          <a:solidFill>
            <a:srgbClr val="007AC9"/>
          </a:solidFill>
          <a:latin typeface="Arial" pitchFamily="34" charset="0"/>
          <a:ea typeface="ＭＳ Ｐゴシック" pitchFamily="34" charset="-128"/>
        </a:defRPr>
      </a:lvl3pPr>
      <a:lvl4pPr algn="l" defTabSz="1023938" rtl="0" eaLnBrk="0" fontAlgn="base" hangingPunct="0">
        <a:lnSpc>
          <a:spcPts val="3000"/>
        </a:lnSpc>
        <a:spcBef>
          <a:spcPct val="0"/>
        </a:spcBef>
        <a:spcAft>
          <a:spcPct val="0"/>
        </a:spcAft>
        <a:defRPr sz="3200" b="1">
          <a:solidFill>
            <a:srgbClr val="007AC9"/>
          </a:solidFill>
          <a:latin typeface="Arial" pitchFamily="34" charset="0"/>
          <a:ea typeface="ＭＳ Ｐゴシック" pitchFamily="34" charset="-128"/>
        </a:defRPr>
      </a:lvl4pPr>
      <a:lvl5pPr algn="l" defTabSz="1023938" rtl="0" eaLnBrk="0" fontAlgn="base" hangingPunct="0">
        <a:lnSpc>
          <a:spcPts val="3000"/>
        </a:lnSpc>
        <a:spcBef>
          <a:spcPct val="0"/>
        </a:spcBef>
        <a:spcAft>
          <a:spcPct val="0"/>
        </a:spcAft>
        <a:defRPr sz="3200" b="1">
          <a:solidFill>
            <a:srgbClr val="007AC9"/>
          </a:solidFill>
          <a:latin typeface="Arial" pitchFamily="34" charset="0"/>
          <a:ea typeface="ＭＳ Ｐゴシック" pitchFamily="34" charset="-128"/>
        </a:defRPr>
      </a:lvl5pPr>
      <a:lvl6pPr marL="457200" algn="l" defTabSz="1023938" rtl="0" eaLnBrk="0" fontAlgn="base" hangingPunct="0">
        <a:spcBef>
          <a:spcPct val="0"/>
        </a:spcBef>
        <a:spcAft>
          <a:spcPct val="0"/>
        </a:spcAft>
        <a:defRPr sz="3600">
          <a:solidFill>
            <a:srgbClr val="007AC9"/>
          </a:solidFill>
          <a:latin typeface="Arial" pitchFamily="34" charset="0"/>
          <a:ea typeface="ＭＳ Ｐゴシック" pitchFamily="34" charset="-128"/>
        </a:defRPr>
      </a:lvl6pPr>
      <a:lvl7pPr marL="914400" algn="l" defTabSz="1023938" rtl="0" eaLnBrk="0" fontAlgn="base" hangingPunct="0">
        <a:spcBef>
          <a:spcPct val="0"/>
        </a:spcBef>
        <a:spcAft>
          <a:spcPct val="0"/>
        </a:spcAft>
        <a:defRPr sz="3600">
          <a:solidFill>
            <a:srgbClr val="007AC9"/>
          </a:solidFill>
          <a:latin typeface="Arial" pitchFamily="34" charset="0"/>
          <a:ea typeface="ＭＳ Ｐゴシック" pitchFamily="34" charset="-128"/>
        </a:defRPr>
      </a:lvl7pPr>
      <a:lvl8pPr marL="1371600" algn="l" defTabSz="1023938" rtl="0" eaLnBrk="0" fontAlgn="base" hangingPunct="0">
        <a:spcBef>
          <a:spcPct val="0"/>
        </a:spcBef>
        <a:spcAft>
          <a:spcPct val="0"/>
        </a:spcAft>
        <a:defRPr sz="3600">
          <a:solidFill>
            <a:srgbClr val="007AC9"/>
          </a:solidFill>
          <a:latin typeface="Arial" pitchFamily="34" charset="0"/>
          <a:ea typeface="ＭＳ Ｐゴシック" pitchFamily="34" charset="-128"/>
        </a:defRPr>
      </a:lvl8pPr>
      <a:lvl9pPr marL="1828800" algn="l" defTabSz="1023938" rtl="0" eaLnBrk="0" fontAlgn="base" hangingPunct="0">
        <a:spcBef>
          <a:spcPct val="0"/>
        </a:spcBef>
        <a:spcAft>
          <a:spcPct val="0"/>
        </a:spcAft>
        <a:defRPr sz="3600">
          <a:solidFill>
            <a:srgbClr val="007AC9"/>
          </a:solidFill>
          <a:latin typeface="Arial" pitchFamily="34" charset="0"/>
          <a:ea typeface="ＭＳ Ｐゴシック" pitchFamily="34" charset="-128"/>
        </a:defRPr>
      </a:lvl9pPr>
    </p:titleStyle>
    <p:bodyStyle>
      <a:lvl1pPr marL="260350" indent="-260350" algn="l" defTabSz="1023938" rtl="0" eaLnBrk="0" fontAlgn="base" hangingPunct="0">
        <a:lnSpc>
          <a:spcPct val="90000"/>
        </a:lnSpc>
        <a:spcBef>
          <a:spcPct val="50000"/>
        </a:spcBef>
        <a:spcAft>
          <a:spcPct val="20000"/>
        </a:spcAft>
        <a:buClr>
          <a:srgbClr val="007AC9"/>
        </a:buClr>
        <a:buSzPct val="70000"/>
        <a:buFont typeface="Wingdings 3" pitchFamily="18" charset="2"/>
        <a:buChar char="y"/>
        <a:defRPr sz="2400">
          <a:solidFill>
            <a:srgbClr val="4D4F53"/>
          </a:solidFill>
          <a:latin typeface="+mn-lt"/>
          <a:ea typeface="+mn-ea"/>
          <a:cs typeface="+mn-cs"/>
        </a:defRPr>
      </a:lvl1pPr>
      <a:lvl2pPr marL="568325" indent="-179388" algn="l" defTabSz="1023938" rtl="0" eaLnBrk="0" fontAlgn="base" hangingPunct="0">
        <a:lnSpc>
          <a:spcPct val="90000"/>
        </a:lnSpc>
        <a:spcBef>
          <a:spcPct val="0"/>
        </a:spcBef>
        <a:spcAft>
          <a:spcPct val="20000"/>
        </a:spcAft>
        <a:buClr>
          <a:srgbClr val="007AC9"/>
        </a:buClr>
        <a:buFont typeface="Wingdings" pitchFamily="2" charset="2"/>
        <a:buChar char="§"/>
        <a:defRPr sz="2000">
          <a:solidFill>
            <a:srgbClr val="4D4F53"/>
          </a:solidFill>
          <a:latin typeface="+mn-lt"/>
          <a:ea typeface="+mn-ea"/>
        </a:defRPr>
      </a:lvl2pPr>
      <a:lvl3pPr marL="895350" indent="-196850" algn="l" defTabSz="1023938" rtl="0" eaLnBrk="0" fontAlgn="base" hangingPunct="0">
        <a:lnSpc>
          <a:spcPct val="90000"/>
        </a:lnSpc>
        <a:spcBef>
          <a:spcPct val="15000"/>
        </a:spcBef>
        <a:spcAft>
          <a:spcPct val="0"/>
        </a:spcAft>
        <a:buClr>
          <a:srgbClr val="007AC9"/>
        </a:buClr>
        <a:buFont typeface="Arial" pitchFamily="34" charset="0"/>
        <a:buChar char="-"/>
        <a:defRPr sz="1700">
          <a:solidFill>
            <a:srgbClr val="4D4F53"/>
          </a:solidFill>
          <a:latin typeface="+mn-lt"/>
          <a:ea typeface="+mn-ea"/>
        </a:defRPr>
      </a:lvl3pPr>
      <a:lvl4pPr marL="1220788" indent="-196850" algn="l" defTabSz="1023938" rtl="0" eaLnBrk="0" fontAlgn="base" hangingPunct="0">
        <a:lnSpc>
          <a:spcPct val="90000"/>
        </a:lnSpc>
        <a:spcBef>
          <a:spcPct val="15000"/>
        </a:spcBef>
        <a:spcAft>
          <a:spcPct val="0"/>
        </a:spcAft>
        <a:buClr>
          <a:srgbClr val="007AC9"/>
        </a:buClr>
        <a:buFont typeface="Wingdings" pitchFamily="2" charset="2"/>
        <a:buChar char="§"/>
        <a:defRPr sz="1500">
          <a:solidFill>
            <a:srgbClr val="4D4F53"/>
          </a:solidFill>
          <a:latin typeface="+mn-lt"/>
          <a:ea typeface="+mn-ea"/>
        </a:defRPr>
      </a:lvl4pPr>
      <a:lvl5pPr marL="1544638" indent="-195263" algn="l" defTabSz="1023938" rtl="0" eaLnBrk="0" fontAlgn="base" hangingPunct="0">
        <a:lnSpc>
          <a:spcPct val="90000"/>
        </a:lnSpc>
        <a:spcBef>
          <a:spcPct val="15000"/>
        </a:spcBef>
        <a:spcAft>
          <a:spcPct val="0"/>
        </a:spcAft>
        <a:buClr>
          <a:srgbClr val="007AC9"/>
        </a:buClr>
        <a:buFont typeface="Wingdings" pitchFamily="2" charset="2"/>
        <a:buChar char="§"/>
        <a:defRPr sz="1500">
          <a:solidFill>
            <a:srgbClr val="4D4F53"/>
          </a:solidFill>
          <a:latin typeface="+mn-lt"/>
          <a:ea typeface="+mn-ea"/>
        </a:defRPr>
      </a:lvl5pPr>
      <a:lvl6pPr marL="2001838" indent="-195263" algn="l" defTabSz="1023938" rtl="0" eaLnBrk="0" fontAlgn="base" hangingPunct="0">
        <a:lnSpc>
          <a:spcPct val="90000"/>
        </a:lnSpc>
        <a:spcBef>
          <a:spcPct val="15000"/>
        </a:spcBef>
        <a:spcAft>
          <a:spcPct val="0"/>
        </a:spcAft>
        <a:buClr>
          <a:srgbClr val="007AC9"/>
        </a:buClr>
        <a:buFont typeface="Wingdings" pitchFamily="2" charset="2"/>
        <a:buChar char="§"/>
        <a:defRPr sz="1500">
          <a:solidFill>
            <a:srgbClr val="4D4F53"/>
          </a:solidFill>
          <a:latin typeface="+mn-lt"/>
          <a:ea typeface="+mn-ea"/>
        </a:defRPr>
      </a:lvl6pPr>
      <a:lvl7pPr marL="2459038" indent="-195263" algn="l" defTabSz="1023938" rtl="0" eaLnBrk="0" fontAlgn="base" hangingPunct="0">
        <a:lnSpc>
          <a:spcPct val="90000"/>
        </a:lnSpc>
        <a:spcBef>
          <a:spcPct val="15000"/>
        </a:spcBef>
        <a:spcAft>
          <a:spcPct val="0"/>
        </a:spcAft>
        <a:buClr>
          <a:srgbClr val="007AC9"/>
        </a:buClr>
        <a:buFont typeface="Wingdings" pitchFamily="2" charset="2"/>
        <a:buChar char="§"/>
        <a:defRPr sz="1500">
          <a:solidFill>
            <a:srgbClr val="4D4F53"/>
          </a:solidFill>
          <a:latin typeface="+mn-lt"/>
          <a:ea typeface="+mn-ea"/>
        </a:defRPr>
      </a:lvl7pPr>
      <a:lvl8pPr marL="2916238" indent="-195263" algn="l" defTabSz="1023938" rtl="0" eaLnBrk="0" fontAlgn="base" hangingPunct="0">
        <a:lnSpc>
          <a:spcPct val="90000"/>
        </a:lnSpc>
        <a:spcBef>
          <a:spcPct val="15000"/>
        </a:spcBef>
        <a:spcAft>
          <a:spcPct val="0"/>
        </a:spcAft>
        <a:buClr>
          <a:srgbClr val="007AC9"/>
        </a:buClr>
        <a:buFont typeface="Wingdings" pitchFamily="2" charset="2"/>
        <a:buChar char="§"/>
        <a:defRPr sz="1500">
          <a:solidFill>
            <a:srgbClr val="4D4F53"/>
          </a:solidFill>
          <a:latin typeface="+mn-lt"/>
          <a:ea typeface="+mn-ea"/>
        </a:defRPr>
      </a:lvl8pPr>
      <a:lvl9pPr marL="3373438" indent="-195263" algn="l" defTabSz="1023938" rtl="0" eaLnBrk="0" fontAlgn="base" hangingPunct="0">
        <a:lnSpc>
          <a:spcPct val="90000"/>
        </a:lnSpc>
        <a:spcBef>
          <a:spcPct val="15000"/>
        </a:spcBef>
        <a:spcAft>
          <a:spcPct val="0"/>
        </a:spcAft>
        <a:buClr>
          <a:srgbClr val="007AC9"/>
        </a:buClr>
        <a:buFont typeface="Wingdings" pitchFamily="2" charset="2"/>
        <a:buChar char="§"/>
        <a:defRPr sz="1500">
          <a:solidFill>
            <a:srgbClr val="4D4F53"/>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2.xml"/><Relationship Id="rId5" Type="http://schemas.openxmlformats.org/officeDocument/2006/relationships/image" Target="../media/image9.pn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0.png"/><Relationship Id="rId5" Type="http://schemas.openxmlformats.org/officeDocument/2006/relationships/image" Target="../media/image7.jpg"/><Relationship Id="rId4" Type="http://schemas.openxmlformats.org/officeDocument/2006/relationships/hyperlink" Target="http://www.idakoratrust.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7.jpg"/><Relationship Id="rId5" Type="http://schemas.openxmlformats.org/officeDocument/2006/relationships/image" Target="../media/image11.jpeg"/><Relationship Id="rId4" Type="http://schemas.openxmlformats.org/officeDocument/2006/relationships/hyperlink" Target="mailto:sue.mortensen@ecolab.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468745-779E-4BA8-9886-208B457BE9FF}"/>
              </a:ext>
            </a:extLst>
          </p:cNvPr>
          <p:cNvPicPr>
            <a:picLocks noChangeAspect="1"/>
          </p:cNvPicPr>
          <p:nvPr/>
        </p:nvPicPr>
        <p:blipFill>
          <a:blip r:embed="rId3"/>
          <a:stretch>
            <a:fillRect/>
          </a:stretch>
        </p:blipFill>
        <p:spPr>
          <a:xfrm>
            <a:off x="175199" y="6204639"/>
            <a:ext cx="3175000" cy="508000"/>
          </a:xfrm>
          <a:prstGeom prst="rect">
            <a:avLst/>
          </a:prstGeom>
        </p:spPr>
      </p:pic>
      <p:sp>
        <p:nvSpPr>
          <p:cNvPr id="2" name="Title 1"/>
          <p:cNvSpPr>
            <a:spLocks noGrp="1"/>
          </p:cNvSpPr>
          <p:nvPr>
            <p:ph type="ctrTitle"/>
          </p:nvPr>
        </p:nvSpPr>
        <p:spPr>
          <a:xfrm>
            <a:off x="381000" y="2819400"/>
            <a:ext cx="7772400" cy="1676400"/>
          </a:xfrm>
        </p:spPr>
        <p:txBody>
          <a:bodyPr/>
          <a:lstStyle/>
          <a:p>
            <a:pPr>
              <a:lnSpc>
                <a:spcPct val="100000"/>
              </a:lnSpc>
            </a:pPr>
            <a:r>
              <a:rPr lang="en-US" sz="4400" b="0" dirty="0">
                <a:solidFill>
                  <a:schemeClr val="accent1"/>
                </a:solidFill>
              </a:rPr>
              <a:t>Ida C. Koran Trust</a:t>
            </a:r>
            <a:br>
              <a:rPr lang="en-US" sz="4400" b="0" dirty="0">
                <a:solidFill>
                  <a:schemeClr val="accent1"/>
                </a:solidFill>
              </a:rPr>
            </a:br>
            <a:r>
              <a:rPr lang="en-US" sz="3600" b="0" dirty="0">
                <a:solidFill>
                  <a:schemeClr val="accent1"/>
                </a:solidFill>
              </a:rPr>
              <a:t>Disaster </a:t>
            </a:r>
            <a:r>
              <a:rPr lang="en-US" sz="3600" b="0">
                <a:solidFill>
                  <a:schemeClr val="accent1"/>
                </a:solidFill>
              </a:rPr>
              <a:t>Relief Tool Kit </a:t>
            </a:r>
            <a:br>
              <a:rPr lang="en-US" sz="3600" b="0" dirty="0">
                <a:solidFill>
                  <a:schemeClr val="accent1"/>
                </a:solidFill>
              </a:rPr>
            </a:br>
            <a:r>
              <a:rPr lang="en-US" b="0" dirty="0">
                <a:solidFill>
                  <a:schemeClr val="accent3"/>
                </a:solidFill>
              </a:rPr>
              <a:t>2024/25 storm season</a:t>
            </a:r>
          </a:p>
        </p:txBody>
      </p:sp>
      <p:pic>
        <p:nvPicPr>
          <p:cNvPr id="3" name="Picture 2" descr="A blue green and white circle&#10;&#10;Description automatically generated">
            <a:extLst>
              <a:ext uri="{FF2B5EF4-FFF2-40B4-BE49-F238E27FC236}">
                <a16:creationId xmlns:a16="http://schemas.microsoft.com/office/drawing/2014/main" id="{C4802F2B-2002-43AF-4E32-0AC52C305AD8}"/>
              </a:ext>
            </a:extLst>
          </p:cNvPr>
          <p:cNvPicPr>
            <a:picLocks noChangeAspect="1"/>
          </p:cNvPicPr>
          <p:nvPr/>
        </p:nvPicPr>
        <p:blipFill>
          <a:blip r:embed="rId4"/>
          <a:srcRect r="8888"/>
          <a:stretch/>
        </p:blipFill>
        <p:spPr>
          <a:xfrm>
            <a:off x="1583140" y="893"/>
            <a:ext cx="9285027" cy="6857107"/>
          </a:xfrm>
          <a:prstGeom prst="rect">
            <a:avLst/>
          </a:prstGeom>
        </p:spPr>
      </p:pic>
    </p:spTree>
    <p:extLst>
      <p:ext uri="{BB962C8B-B14F-4D97-AF65-F5344CB8AC3E}">
        <p14:creationId xmlns:p14="http://schemas.microsoft.com/office/powerpoint/2010/main" val="504143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green and white circle&#10;&#10;Description automatically generated">
            <a:extLst>
              <a:ext uri="{FF2B5EF4-FFF2-40B4-BE49-F238E27FC236}">
                <a16:creationId xmlns:a16="http://schemas.microsoft.com/office/drawing/2014/main" id="{BD0D042E-D1A4-0303-E2C7-99B08261A3D8}"/>
              </a:ext>
            </a:extLst>
          </p:cNvPr>
          <p:cNvPicPr>
            <a:picLocks noChangeAspect="1"/>
          </p:cNvPicPr>
          <p:nvPr/>
        </p:nvPicPr>
        <p:blipFill>
          <a:blip r:embed="rId3"/>
          <a:srcRect r="8888"/>
          <a:stretch/>
        </p:blipFill>
        <p:spPr>
          <a:xfrm>
            <a:off x="0" y="0"/>
            <a:ext cx="11106839" cy="6857107"/>
          </a:xfrm>
          <a:prstGeom prst="rect">
            <a:avLst/>
          </a:prstGeom>
        </p:spPr>
      </p:pic>
      <p:sp>
        <p:nvSpPr>
          <p:cNvPr id="2" name="Title 1"/>
          <p:cNvSpPr>
            <a:spLocks noGrp="1"/>
          </p:cNvSpPr>
          <p:nvPr>
            <p:ph type="title"/>
          </p:nvPr>
        </p:nvSpPr>
        <p:spPr/>
        <p:txBody>
          <a:bodyPr rtlCol="0">
            <a:normAutofit/>
          </a:bodyPr>
          <a:lstStyle/>
          <a:p>
            <a:pPr eaLnBrk="1" fontAlgn="auto" hangingPunct="1">
              <a:spcAft>
                <a:spcPts val="0"/>
              </a:spcAft>
              <a:defRPr/>
            </a:pPr>
            <a:r>
              <a:rPr lang="en-US" dirty="0">
                <a:latin typeface="Calibri" panose="020F0502020204030204" pitchFamily="34" charset="0"/>
              </a:rPr>
              <a:t>Disaster Relief Program Overview</a:t>
            </a:r>
          </a:p>
        </p:txBody>
      </p:sp>
      <p:sp>
        <p:nvSpPr>
          <p:cNvPr id="6" name="Content Placeholder 5"/>
          <p:cNvSpPr>
            <a:spLocks noGrp="1"/>
          </p:cNvSpPr>
          <p:nvPr>
            <p:ph idx="1"/>
          </p:nvPr>
        </p:nvSpPr>
        <p:spPr>
          <a:xfrm>
            <a:off x="448865" y="1421706"/>
            <a:ext cx="4791875" cy="3044416"/>
          </a:xfrm>
        </p:spPr>
        <p:txBody>
          <a:bodyPr/>
          <a:lstStyle/>
          <a:p>
            <a:pPr lvl="0">
              <a:buFont typeface="Arial" panose="020B0604020202020204" pitchFamily="34" charset="0"/>
              <a:buChar char="•"/>
            </a:pPr>
            <a:r>
              <a:rPr lang="en-US" sz="2000" dirty="0">
                <a:latin typeface="Calibri" panose="020F0502020204030204" pitchFamily="34" charset="0"/>
              </a:rPr>
              <a:t>Need based emergency financial relief to prepare for or to immediately follow a natural disaster event.  </a:t>
            </a:r>
          </a:p>
          <a:p>
            <a:pPr>
              <a:buFont typeface="Arial" panose="020B0604020202020204" pitchFamily="34" charset="0"/>
              <a:buChar char="•"/>
            </a:pPr>
            <a:r>
              <a:rPr lang="en-US" sz="2000" dirty="0">
                <a:latin typeface="Calibri" panose="020F0502020204030204" pitchFamily="34" charset="0"/>
              </a:rPr>
              <a:t>Program  provides reimbursement up to US $2,500 for storm preparation, supplies or evacuation expenses.</a:t>
            </a:r>
          </a:p>
          <a:p>
            <a:pPr>
              <a:buFont typeface="Arial" panose="020B0604020202020204" pitchFamily="34" charset="0"/>
              <a:buChar char="•"/>
            </a:pPr>
            <a:r>
              <a:rPr lang="en-US" sz="2000" dirty="0">
                <a:latin typeface="Calibri" panose="020F0502020204030204" pitchFamily="34" charset="0"/>
              </a:rPr>
              <a:t>Employee should track spending &amp; save receipts</a:t>
            </a:r>
          </a:p>
          <a:p>
            <a:pPr>
              <a:buFont typeface="Arial" panose="020B0604020202020204" pitchFamily="34" charset="0"/>
              <a:buChar char="•"/>
            </a:pPr>
            <a:r>
              <a:rPr lang="en-US" sz="2000" dirty="0">
                <a:latin typeface="Calibri" panose="020F0502020204030204" pitchFamily="34" charset="0"/>
              </a:rPr>
              <a:t>Assistance is a grant – no repayment required.</a:t>
            </a:r>
          </a:p>
          <a:p>
            <a:pPr>
              <a:buFont typeface="Arial" panose="020B0604020202020204" pitchFamily="34" charset="0"/>
              <a:buChar char="•"/>
            </a:pPr>
            <a:r>
              <a:rPr lang="en-US" sz="2000" dirty="0">
                <a:latin typeface="Calibri" panose="020F0502020204030204" pitchFamily="34" charset="0"/>
              </a:rPr>
              <a:t>Global program available to all employees.</a:t>
            </a:r>
          </a:p>
        </p:txBody>
      </p:sp>
      <p:sp>
        <p:nvSpPr>
          <p:cNvPr id="7" name="TextBox 6">
            <a:extLst>
              <a:ext uri="{FF2B5EF4-FFF2-40B4-BE49-F238E27FC236}">
                <a16:creationId xmlns:a16="http://schemas.microsoft.com/office/drawing/2014/main" id="{FEC9D8D2-32AF-4574-9E7C-7D20ED59A8CC}"/>
              </a:ext>
            </a:extLst>
          </p:cNvPr>
          <p:cNvSpPr txBox="1"/>
          <p:nvPr/>
        </p:nvSpPr>
        <p:spPr>
          <a:xfrm>
            <a:off x="228600" y="831985"/>
            <a:ext cx="8061822" cy="400110"/>
          </a:xfrm>
          <a:prstGeom prst="rect">
            <a:avLst/>
          </a:prstGeom>
          <a:noFill/>
        </p:spPr>
        <p:txBody>
          <a:bodyPr wrap="none" rtlCol="0">
            <a:spAutoFit/>
          </a:bodyPr>
          <a:lstStyle/>
          <a:p>
            <a:r>
              <a:rPr lang="en-US" sz="2000" b="1" dirty="0">
                <a:solidFill>
                  <a:srgbClr val="D67A1F"/>
                </a:solidFill>
                <a:cs typeface="Arial" panose="020B0604020202020204" pitchFamily="34" charset="0"/>
              </a:rPr>
              <a:t>R</a:t>
            </a:r>
            <a:r>
              <a:rPr lang="en-US" sz="2000" b="1" dirty="0">
                <a:solidFill>
                  <a:srgbClr val="D67A1F"/>
                </a:solidFill>
                <a:latin typeface="Arial" panose="020B0604020202020204" pitchFamily="34" charset="0"/>
                <a:cs typeface="Arial" panose="020B0604020202020204" pitchFamily="34" charset="0"/>
              </a:rPr>
              <a:t>esponsive to employee needs for storm preparation &amp; clean-up</a:t>
            </a:r>
          </a:p>
        </p:txBody>
      </p:sp>
      <p:pic>
        <p:nvPicPr>
          <p:cNvPr id="4" name="Picture 3">
            <a:extLst>
              <a:ext uri="{FF2B5EF4-FFF2-40B4-BE49-F238E27FC236}">
                <a16:creationId xmlns:a16="http://schemas.microsoft.com/office/drawing/2014/main" id="{383E16DD-A816-464C-979E-8DF0E8A2A79F}"/>
              </a:ext>
            </a:extLst>
          </p:cNvPr>
          <p:cNvPicPr>
            <a:picLocks noChangeAspect="1"/>
          </p:cNvPicPr>
          <p:nvPr/>
        </p:nvPicPr>
        <p:blipFill>
          <a:blip r:embed="rId4"/>
          <a:stretch>
            <a:fillRect/>
          </a:stretch>
        </p:blipFill>
        <p:spPr>
          <a:xfrm>
            <a:off x="228600" y="6256340"/>
            <a:ext cx="3175000" cy="508000"/>
          </a:xfrm>
          <a:prstGeom prst="rect">
            <a:avLst/>
          </a:prstGeom>
        </p:spPr>
      </p:pic>
      <p:pic>
        <p:nvPicPr>
          <p:cNvPr id="8" name="Picture 7">
            <a:extLst>
              <a:ext uri="{FF2B5EF4-FFF2-40B4-BE49-F238E27FC236}">
                <a16:creationId xmlns:a16="http://schemas.microsoft.com/office/drawing/2014/main" id="{982E96A4-63FE-464D-8CFF-18F4CED349E6}"/>
              </a:ext>
            </a:extLst>
          </p:cNvPr>
          <p:cNvPicPr>
            <a:picLocks noChangeAspect="1"/>
          </p:cNvPicPr>
          <p:nvPr/>
        </p:nvPicPr>
        <p:blipFill>
          <a:blip r:embed="rId5"/>
          <a:stretch>
            <a:fillRect/>
          </a:stretch>
        </p:blipFill>
        <p:spPr>
          <a:xfrm>
            <a:off x="5689605" y="2384913"/>
            <a:ext cx="3856431" cy="2243026"/>
          </a:xfrm>
          <a:prstGeom prst="rect">
            <a:avLst/>
          </a:prstGeom>
        </p:spPr>
      </p:pic>
    </p:spTree>
    <p:extLst>
      <p:ext uri="{BB962C8B-B14F-4D97-AF65-F5344CB8AC3E}">
        <p14:creationId xmlns:p14="http://schemas.microsoft.com/office/powerpoint/2010/main" val="119195670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C9E24-0374-48B4-A221-9902C51355F1}"/>
              </a:ext>
            </a:extLst>
          </p:cNvPr>
          <p:cNvSpPr>
            <a:spLocks noGrp="1"/>
          </p:cNvSpPr>
          <p:nvPr>
            <p:ph type="title"/>
          </p:nvPr>
        </p:nvSpPr>
        <p:spPr>
          <a:xfrm>
            <a:off x="228600" y="235479"/>
            <a:ext cx="8534400" cy="758825"/>
          </a:xfrm>
        </p:spPr>
        <p:txBody>
          <a:bodyPr/>
          <a:lstStyle/>
          <a:p>
            <a:br>
              <a:rPr lang="en-US" dirty="0"/>
            </a:br>
            <a:r>
              <a:rPr lang="en-US" dirty="0"/>
              <a:t>Disaster relief program</a:t>
            </a:r>
            <a:br>
              <a:rPr lang="en-US" dirty="0"/>
            </a:br>
            <a:endParaRPr lang="en-US" dirty="0"/>
          </a:p>
        </p:txBody>
      </p:sp>
      <p:sp>
        <p:nvSpPr>
          <p:cNvPr id="3" name="Content Placeholder 2">
            <a:extLst>
              <a:ext uri="{FF2B5EF4-FFF2-40B4-BE49-F238E27FC236}">
                <a16:creationId xmlns:a16="http://schemas.microsoft.com/office/drawing/2014/main" id="{9534EF57-024E-4E20-A2FE-7ACFB0F78D39}"/>
              </a:ext>
            </a:extLst>
          </p:cNvPr>
          <p:cNvSpPr>
            <a:spLocks noGrp="1"/>
          </p:cNvSpPr>
          <p:nvPr>
            <p:ph idx="1"/>
          </p:nvPr>
        </p:nvSpPr>
        <p:spPr>
          <a:xfrm>
            <a:off x="333375" y="1527175"/>
            <a:ext cx="5971891" cy="4645025"/>
          </a:xfrm>
        </p:spPr>
        <p:txBody>
          <a:bodyPr/>
          <a:lstStyle/>
          <a:p>
            <a:pPr>
              <a:buFont typeface="Arial" panose="020B0604020202020204" pitchFamily="34" charset="0"/>
              <a:buChar char="•"/>
            </a:pPr>
            <a:r>
              <a:rPr lang="en-US" sz="2200" dirty="0">
                <a:latin typeface="Calibri" panose="020F0502020204030204" pitchFamily="34" charset="0"/>
                <a:cs typeface="Calibri" panose="020F0502020204030204" pitchFamily="34" charset="0"/>
              </a:rPr>
              <a:t>No length of service requirement – global program</a:t>
            </a:r>
          </a:p>
          <a:p>
            <a:pPr>
              <a:buFont typeface="Arial" panose="020B0604020202020204" pitchFamily="34" charset="0"/>
              <a:buChar char="•"/>
            </a:pPr>
            <a:r>
              <a:rPr lang="en-US" sz="2200" dirty="0">
                <a:latin typeface="Calibri" panose="020F0502020204030204" pitchFamily="34" charset="0"/>
                <a:cs typeface="Calibri" panose="020F0502020204030204" pitchFamily="34" charset="0"/>
              </a:rPr>
              <a:t>Employee household income should not exceed 500% of poverty level for US applicants.  Income levels for global employees will be communicated by Ida Koran administrator</a:t>
            </a:r>
          </a:p>
          <a:p>
            <a:pPr>
              <a:buFont typeface="Arial" panose="020B0604020202020204" pitchFamily="34" charset="0"/>
              <a:buChar char="•"/>
            </a:pPr>
            <a:r>
              <a:rPr lang="en-US" sz="2200" dirty="0">
                <a:latin typeface="Calibri" panose="020F0502020204030204" pitchFamily="34" charset="0"/>
                <a:cs typeface="Calibri" panose="020F0502020204030204" pitchFamily="34" charset="0"/>
              </a:rPr>
              <a:t>Support for the employee, their spouse/partner and employee’s dependent children.</a:t>
            </a:r>
          </a:p>
          <a:p>
            <a:pPr>
              <a:buFont typeface="Arial" panose="020B0604020202020204" pitchFamily="34" charset="0"/>
              <a:buChar char="•"/>
            </a:pPr>
            <a:r>
              <a:rPr lang="en-US" sz="2200" dirty="0">
                <a:latin typeface="Calibri" panose="020F0502020204030204" pitchFamily="34" charset="0"/>
                <a:cs typeface="Calibri" panose="020F0502020204030204" pitchFamily="34" charset="0"/>
              </a:rPr>
              <a:t>Primary household only</a:t>
            </a:r>
          </a:p>
        </p:txBody>
      </p:sp>
      <p:sp>
        <p:nvSpPr>
          <p:cNvPr id="4" name="Slide Number Placeholder 3">
            <a:extLst>
              <a:ext uri="{FF2B5EF4-FFF2-40B4-BE49-F238E27FC236}">
                <a16:creationId xmlns:a16="http://schemas.microsoft.com/office/drawing/2014/main" id="{D10D79FD-B49A-4203-AEF9-B77D4EA6E641}"/>
              </a:ext>
            </a:extLst>
          </p:cNvPr>
          <p:cNvSpPr>
            <a:spLocks noGrp="1"/>
          </p:cNvSpPr>
          <p:nvPr>
            <p:ph type="sldNum" sz="quarter" idx="10"/>
          </p:nvPr>
        </p:nvSpPr>
        <p:spPr/>
        <p:txBody>
          <a:bodyPr/>
          <a:lstStyle/>
          <a:p>
            <a:pPr>
              <a:defRPr/>
            </a:pPr>
            <a:fld id="{86E04CA7-3D9D-40EC-BD2D-664A559BC9A1}" type="slidenum">
              <a:rPr lang="en-US" smtClean="0"/>
              <a:pPr>
                <a:defRPr/>
              </a:pPr>
              <a:t>3</a:t>
            </a:fld>
            <a:endParaRPr lang="en-US"/>
          </a:p>
        </p:txBody>
      </p:sp>
      <p:sp>
        <p:nvSpPr>
          <p:cNvPr id="7" name="TextBox 6">
            <a:extLst>
              <a:ext uri="{FF2B5EF4-FFF2-40B4-BE49-F238E27FC236}">
                <a16:creationId xmlns:a16="http://schemas.microsoft.com/office/drawing/2014/main" id="{63B7E6CC-9C4B-4821-8430-F477AFA58F7F}"/>
              </a:ext>
            </a:extLst>
          </p:cNvPr>
          <p:cNvSpPr txBox="1"/>
          <p:nvPr/>
        </p:nvSpPr>
        <p:spPr>
          <a:xfrm>
            <a:off x="333375" y="994304"/>
            <a:ext cx="8255726" cy="400110"/>
          </a:xfrm>
          <a:prstGeom prst="rect">
            <a:avLst/>
          </a:prstGeom>
          <a:noFill/>
        </p:spPr>
        <p:txBody>
          <a:bodyPr wrap="square" rtlCol="0">
            <a:spAutoFit/>
          </a:bodyPr>
          <a:lstStyle/>
          <a:p>
            <a:r>
              <a:rPr lang="en-US" sz="2000" b="1" dirty="0">
                <a:solidFill>
                  <a:schemeClr val="accent3"/>
                </a:solidFill>
              </a:rPr>
              <a:t>Eligibility Guidelines</a:t>
            </a:r>
          </a:p>
        </p:txBody>
      </p:sp>
      <p:pic>
        <p:nvPicPr>
          <p:cNvPr id="8" name="Picture 7">
            <a:extLst>
              <a:ext uri="{FF2B5EF4-FFF2-40B4-BE49-F238E27FC236}">
                <a16:creationId xmlns:a16="http://schemas.microsoft.com/office/drawing/2014/main" id="{2403C8CD-2745-404D-90CC-68E7D1EB6164}"/>
              </a:ext>
            </a:extLst>
          </p:cNvPr>
          <p:cNvPicPr>
            <a:picLocks noChangeAspect="1"/>
          </p:cNvPicPr>
          <p:nvPr/>
        </p:nvPicPr>
        <p:blipFill>
          <a:blip r:embed="rId3"/>
          <a:stretch>
            <a:fillRect/>
          </a:stretch>
        </p:blipFill>
        <p:spPr>
          <a:xfrm>
            <a:off x="228600" y="6197071"/>
            <a:ext cx="3175000" cy="508000"/>
          </a:xfrm>
          <a:prstGeom prst="rect">
            <a:avLst/>
          </a:prstGeom>
        </p:spPr>
      </p:pic>
      <p:pic>
        <p:nvPicPr>
          <p:cNvPr id="5" name="Picture 4" descr="A blue green and white circle&#10;&#10;Description automatically generated">
            <a:extLst>
              <a:ext uri="{FF2B5EF4-FFF2-40B4-BE49-F238E27FC236}">
                <a16:creationId xmlns:a16="http://schemas.microsoft.com/office/drawing/2014/main" id="{B9A0E8A7-C062-40F1-5361-106FB02201F8}"/>
              </a:ext>
            </a:extLst>
          </p:cNvPr>
          <p:cNvPicPr>
            <a:picLocks noChangeAspect="1"/>
          </p:cNvPicPr>
          <p:nvPr/>
        </p:nvPicPr>
        <p:blipFill>
          <a:blip r:embed="rId4"/>
          <a:srcRect r="8888"/>
          <a:stretch/>
        </p:blipFill>
        <p:spPr>
          <a:xfrm>
            <a:off x="554899" y="0"/>
            <a:ext cx="10551940" cy="6857107"/>
          </a:xfrm>
          <a:prstGeom prst="rect">
            <a:avLst/>
          </a:prstGeom>
        </p:spPr>
      </p:pic>
    </p:spTree>
    <p:extLst>
      <p:ext uri="{BB962C8B-B14F-4D97-AF65-F5344CB8AC3E}">
        <p14:creationId xmlns:p14="http://schemas.microsoft.com/office/powerpoint/2010/main" val="74669313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green and white circle&#10;&#10;Description automatically generated">
            <a:extLst>
              <a:ext uri="{FF2B5EF4-FFF2-40B4-BE49-F238E27FC236}">
                <a16:creationId xmlns:a16="http://schemas.microsoft.com/office/drawing/2014/main" id="{0CC84438-0453-9CB6-B0DD-899A615E3546}"/>
              </a:ext>
            </a:extLst>
          </p:cNvPr>
          <p:cNvPicPr>
            <a:picLocks noChangeAspect="1"/>
          </p:cNvPicPr>
          <p:nvPr/>
        </p:nvPicPr>
        <p:blipFill>
          <a:blip r:embed="rId3"/>
          <a:srcRect r="8888"/>
          <a:stretch/>
        </p:blipFill>
        <p:spPr>
          <a:xfrm>
            <a:off x="-115842" y="0"/>
            <a:ext cx="11106839" cy="6857107"/>
          </a:xfrm>
          <a:prstGeom prst="rect">
            <a:avLst/>
          </a:prstGeom>
        </p:spPr>
      </p:pic>
      <p:sp>
        <p:nvSpPr>
          <p:cNvPr id="2" name="Title 1"/>
          <p:cNvSpPr>
            <a:spLocks noGrp="1"/>
          </p:cNvSpPr>
          <p:nvPr>
            <p:ph type="title"/>
          </p:nvPr>
        </p:nvSpPr>
        <p:spPr>
          <a:xfrm>
            <a:off x="381000" y="801145"/>
            <a:ext cx="8534400" cy="758825"/>
          </a:xfrm>
        </p:spPr>
        <p:txBody>
          <a:bodyPr/>
          <a:lstStyle/>
          <a:p>
            <a:r>
              <a:rPr lang="en-US" sz="2000" dirty="0">
                <a:solidFill>
                  <a:schemeClr val="accent3"/>
                </a:solidFill>
                <a:latin typeface="Calibri" panose="020F0502020204030204" pitchFamily="34" charset="0"/>
              </a:rPr>
              <a:t>How Employees Apply</a:t>
            </a:r>
          </a:p>
        </p:txBody>
      </p:sp>
      <p:sp>
        <p:nvSpPr>
          <p:cNvPr id="5" name="Content Placeholder 5"/>
          <p:cNvSpPr txBox="1">
            <a:spLocks/>
          </p:cNvSpPr>
          <p:nvPr/>
        </p:nvSpPr>
        <p:spPr bwMode="auto">
          <a:xfrm>
            <a:off x="260636" y="1684661"/>
            <a:ext cx="6181107" cy="4088342"/>
          </a:xfrm>
          <a:prstGeom prst="rect">
            <a:avLst/>
          </a:prstGeom>
          <a:noFill/>
          <a:ln w="9525">
            <a:noFill/>
            <a:miter lim="800000"/>
            <a:headEnd/>
            <a:tailEnd/>
          </a:ln>
        </p:spPr>
        <p:txBody>
          <a:bodyPr vert="horz" wrap="square" lIns="102413" tIns="51206" rIns="102413" bIns="51206" numCol="1" anchor="t" anchorCtr="0" compatLnSpc="1">
            <a:prstTxWarp prst="textNoShape">
              <a:avLst/>
            </a:prstTxWarp>
          </a:bodyPr>
          <a:lstStyle/>
          <a:p>
            <a:pPr marL="342900" lvl="0" indent="-342900">
              <a:buClr>
                <a:schemeClr val="accent1"/>
              </a:buClr>
              <a:buFont typeface="Arial" panose="020B0604020202020204" pitchFamily="34" charset="0"/>
              <a:buChar char="•"/>
            </a:pPr>
            <a:r>
              <a:rPr lang="en-US" sz="1800" dirty="0">
                <a:latin typeface="Calibri" panose="020F0502020204030204" pitchFamily="34" charset="0"/>
              </a:rPr>
              <a:t>Visit </a:t>
            </a:r>
            <a:r>
              <a:rPr lang="en-US" sz="1800" dirty="0">
                <a:latin typeface="Calibri" panose="020F0502020204030204" pitchFamily="34" charset="0"/>
                <a:hlinkClick r:id="rId4"/>
              </a:rPr>
              <a:t>www.idakoratrust.org</a:t>
            </a:r>
            <a:r>
              <a:rPr lang="en-US" sz="1800" dirty="0">
                <a:latin typeface="Calibri" panose="020F0502020204030204" pitchFamily="34" charset="0"/>
              </a:rPr>
              <a:t> – click apply now in the upper right-hand corner.</a:t>
            </a:r>
            <a:br>
              <a:rPr lang="en-US" sz="1800" dirty="0">
                <a:latin typeface="Calibri" panose="020F0502020204030204" pitchFamily="34" charset="0"/>
              </a:rPr>
            </a:br>
            <a:endParaRPr lang="en-US" sz="1800" dirty="0">
              <a:latin typeface="Calibri" panose="020F0502020204030204" pitchFamily="34" charset="0"/>
            </a:endParaRPr>
          </a:p>
          <a:p>
            <a:pPr marL="342900" indent="-342900">
              <a:buClr>
                <a:schemeClr val="accent1"/>
              </a:buClr>
              <a:buFont typeface="Arial" panose="020B0604020202020204" pitchFamily="34" charset="0"/>
              <a:buChar char="•"/>
            </a:pPr>
            <a:r>
              <a:rPr lang="en-US" sz="1800" dirty="0">
                <a:latin typeface="Calibri" panose="020F0502020204030204" pitchFamily="34" charset="0"/>
              </a:rPr>
              <a:t>Create an account (username and password) and complete the application fields and click submit.  Once received, the administrator will respond to your request within 48 hours.</a:t>
            </a:r>
            <a:br>
              <a:rPr lang="en-US" sz="1800" dirty="0">
                <a:latin typeface="Calibri" panose="020F0502020204030204" pitchFamily="34" charset="0"/>
              </a:rPr>
            </a:br>
            <a:endParaRPr lang="en-US" sz="1800" dirty="0">
              <a:latin typeface="Calibri" panose="020F0502020204030204" pitchFamily="34" charset="0"/>
            </a:endParaRPr>
          </a:p>
          <a:p>
            <a:pPr marL="342900" indent="-342900">
              <a:buClr>
                <a:schemeClr val="accent1"/>
              </a:buClr>
              <a:buFont typeface="Arial" panose="020B0604020202020204" pitchFamily="34" charset="0"/>
              <a:buChar char="•"/>
            </a:pPr>
            <a:r>
              <a:rPr lang="en-US" sz="1800" dirty="0">
                <a:latin typeface="Calibri" panose="020F0502020204030204" pitchFamily="34" charset="0"/>
              </a:rPr>
              <a:t>Approved reimbursement will be wired to employees bank account.</a:t>
            </a:r>
            <a:br>
              <a:rPr lang="en-US" sz="1800" dirty="0">
                <a:latin typeface="Calibri" panose="020F0502020204030204" pitchFamily="34" charset="0"/>
              </a:rPr>
            </a:br>
            <a:endParaRPr lang="en-US" sz="1800" dirty="0">
              <a:latin typeface="Calibri" panose="020F0502020204030204" pitchFamily="34" charset="0"/>
            </a:endParaRPr>
          </a:p>
          <a:p>
            <a:pPr marL="342900" indent="-342900">
              <a:buClr>
                <a:schemeClr val="accent1"/>
              </a:buClr>
              <a:buFont typeface="Arial" panose="020B0604020202020204" pitchFamily="34" charset="0"/>
              <a:buChar char="•"/>
            </a:pPr>
            <a:r>
              <a:rPr lang="en-US" sz="1800" dirty="0">
                <a:latin typeface="Calibri" panose="020F0502020204030204" pitchFamily="34" charset="0"/>
              </a:rPr>
              <a:t>Rebuilding and personal property loss support available through the Unexpected Hardship Program.  Contact Ida Koran administrator for more information.</a:t>
            </a:r>
          </a:p>
          <a:p>
            <a:pPr marL="342900" indent="-342900">
              <a:buClr>
                <a:schemeClr val="accent1"/>
              </a:buClr>
              <a:buFont typeface="Arial" panose="020B0604020202020204" pitchFamily="34" charset="0"/>
              <a:buChar char="•"/>
            </a:pPr>
            <a:endParaRPr lang="en-US" sz="1800" dirty="0">
              <a:latin typeface="Calibri" panose="020F0502020204030204" pitchFamily="34" charset="0"/>
            </a:endParaRPr>
          </a:p>
        </p:txBody>
      </p:sp>
      <p:sp>
        <p:nvSpPr>
          <p:cNvPr id="9" name="Title 1">
            <a:extLst>
              <a:ext uri="{FF2B5EF4-FFF2-40B4-BE49-F238E27FC236}">
                <a16:creationId xmlns:a16="http://schemas.microsoft.com/office/drawing/2014/main" id="{9328E90F-BBA4-4FEB-86A5-0CD265C858B5}"/>
              </a:ext>
            </a:extLst>
          </p:cNvPr>
          <p:cNvSpPr txBox="1">
            <a:spLocks/>
          </p:cNvSpPr>
          <p:nvPr/>
        </p:nvSpPr>
        <p:spPr bwMode="auto">
          <a:xfrm>
            <a:off x="228600" y="235479"/>
            <a:ext cx="8534400" cy="758825"/>
          </a:xfrm>
          <a:prstGeom prst="rect">
            <a:avLst/>
          </a:prstGeom>
          <a:noFill/>
          <a:ln w="9525">
            <a:noFill/>
            <a:miter lim="800000"/>
            <a:headEnd/>
            <a:tailEnd/>
          </a:ln>
        </p:spPr>
        <p:txBody>
          <a:bodyPr vert="horz" wrap="square" lIns="102413" tIns="0" rIns="102413" bIns="0" numCol="1" anchor="ctr" anchorCtr="0" compatLnSpc="1">
            <a:prstTxWarp prst="textNoShape">
              <a:avLst/>
            </a:prstTxWarp>
          </a:bodyPr>
          <a:lstStyle>
            <a:lvl1pPr algn="l" defTabSz="1023938" rtl="0" eaLnBrk="0" fontAlgn="base" hangingPunct="0">
              <a:lnSpc>
                <a:spcPts val="3000"/>
              </a:lnSpc>
              <a:spcBef>
                <a:spcPct val="0"/>
              </a:spcBef>
              <a:spcAft>
                <a:spcPct val="0"/>
              </a:spcAft>
              <a:defRPr sz="2800" b="1">
                <a:solidFill>
                  <a:srgbClr val="007AC9"/>
                </a:solidFill>
                <a:latin typeface="+mj-lt"/>
                <a:ea typeface="+mj-ea"/>
                <a:cs typeface="+mj-cs"/>
              </a:defRPr>
            </a:lvl1pPr>
            <a:lvl2pPr algn="l" defTabSz="1023938" rtl="0" eaLnBrk="0" fontAlgn="base" hangingPunct="0">
              <a:lnSpc>
                <a:spcPts val="3000"/>
              </a:lnSpc>
              <a:spcBef>
                <a:spcPct val="0"/>
              </a:spcBef>
              <a:spcAft>
                <a:spcPct val="0"/>
              </a:spcAft>
              <a:defRPr sz="3200" b="1">
                <a:solidFill>
                  <a:srgbClr val="007AC9"/>
                </a:solidFill>
                <a:latin typeface="Arial" pitchFamily="34" charset="0"/>
                <a:ea typeface="ＭＳ Ｐゴシック" pitchFamily="34" charset="-128"/>
              </a:defRPr>
            </a:lvl2pPr>
            <a:lvl3pPr algn="l" defTabSz="1023938" rtl="0" eaLnBrk="0" fontAlgn="base" hangingPunct="0">
              <a:lnSpc>
                <a:spcPts val="3000"/>
              </a:lnSpc>
              <a:spcBef>
                <a:spcPct val="0"/>
              </a:spcBef>
              <a:spcAft>
                <a:spcPct val="0"/>
              </a:spcAft>
              <a:defRPr sz="3200" b="1">
                <a:solidFill>
                  <a:srgbClr val="007AC9"/>
                </a:solidFill>
                <a:latin typeface="Arial" pitchFamily="34" charset="0"/>
                <a:ea typeface="ＭＳ Ｐゴシック" pitchFamily="34" charset="-128"/>
              </a:defRPr>
            </a:lvl3pPr>
            <a:lvl4pPr algn="l" defTabSz="1023938" rtl="0" eaLnBrk="0" fontAlgn="base" hangingPunct="0">
              <a:lnSpc>
                <a:spcPts val="3000"/>
              </a:lnSpc>
              <a:spcBef>
                <a:spcPct val="0"/>
              </a:spcBef>
              <a:spcAft>
                <a:spcPct val="0"/>
              </a:spcAft>
              <a:defRPr sz="3200" b="1">
                <a:solidFill>
                  <a:srgbClr val="007AC9"/>
                </a:solidFill>
                <a:latin typeface="Arial" pitchFamily="34" charset="0"/>
                <a:ea typeface="ＭＳ Ｐゴシック" pitchFamily="34" charset="-128"/>
              </a:defRPr>
            </a:lvl4pPr>
            <a:lvl5pPr algn="l" defTabSz="1023938" rtl="0" eaLnBrk="0" fontAlgn="base" hangingPunct="0">
              <a:lnSpc>
                <a:spcPts val="3000"/>
              </a:lnSpc>
              <a:spcBef>
                <a:spcPct val="0"/>
              </a:spcBef>
              <a:spcAft>
                <a:spcPct val="0"/>
              </a:spcAft>
              <a:defRPr sz="3200" b="1">
                <a:solidFill>
                  <a:srgbClr val="007AC9"/>
                </a:solidFill>
                <a:latin typeface="Arial" pitchFamily="34" charset="0"/>
                <a:ea typeface="ＭＳ Ｐゴシック" pitchFamily="34" charset="-128"/>
              </a:defRPr>
            </a:lvl5pPr>
            <a:lvl6pPr marL="457200" algn="l" defTabSz="1023938" rtl="0" eaLnBrk="0" fontAlgn="base" hangingPunct="0">
              <a:spcBef>
                <a:spcPct val="0"/>
              </a:spcBef>
              <a:spcAft>
                <a:spcPct val="0"/>
              </a:spcAft>
              <a:defRPr sz="3600">
                <a:solidFill>
                  <a:srgbClr val="007AC9"/>
                </a:solidFill>
                <a:latin typeface="Arial" pitchFamily="34" charset="0"/>
                <a:ea typeface="ＭＳ Ｐゴシック" pitchFamily="34" charset="-128"/>
              </a:defRPr>
            </a:lvl6pPr>
            <a:lvl7pPr marL="914400" algn="l" defTabSz="1023938" rtl="0" eaLnBrk="0" fontAlgn="base" hangingPunct="0">
              <a:spcBef>
                <a:spcPct val="0"/>
              </a:spcBef>
              <a:spcAft>
                <a:spcPct val="0"/>
              </a:spcAft>
              <a:defRPr sz="3600">
                <a:solidFill>
                  <a:srgbClr val="007AC9"/>
                </a:solidFill>
                <a:latin typeface="Arial" pitchFamily="34" charset="0"/>
                <a:ea typeface="ＭＳ Ｐゴシック" pitchFamily="34" charset="-128"/>
              </a:defRPr>
            </a:lvl7pPr>
            <a:lvl8pPr marL="1371600" algn="l" defTabSz="1023938" rtl="0" eaLnBrk="0" fontAlgn="base" hangingPunct="0">
              <a:spcBef>
                <a:spcPct val="0"/>
              </a:spcBef>
              <a:spcAft>
                <a:spcPct val="0"/>
              </a:spcAft>
              <a:defRPr sz="3600">
                <a:solidFill>
                  <a:srgbClr val="007AC9"/>
                </a:solidFill>
                <a:latin typeface="Arial" pitchFamily="34" charset="0"/>
                <a:ea typeface="ＭＳ Ｐゴシック" pitchFamily="34" charset="-128"/>
              </a:defRPr>
            </a:lvl8pPr>
            <a:lvl9pPr marL="1828800" algn="l" defTabSz="1023938" rtl="0" eaLnBrk="0" fontAlgn="base" hangingPunct="0">
              <a:spcBef>
                <a:spcPct val="0"/>
              </a:spcBef>
              <a:spcAft>
                <a:spcPct val="0"/>
              </a:spcAft>
              <a:defRPr sz="3600">
                <a:solidFill>
                  <a:srgbClr val="007AC9"/>
                </a:solidFill>
                <a:latin typeface="Arial" pitchFamily="34" charset="0"/>
                <a:ea typeface="ＭＳ Ｐゴシック" pitchFamily="34" charset="-128"/>
              </a:defRPr>
            </a:lvl9pPr>
          </a:lstStyle>
          <a:p>
            <a:br>
              <a:rPr lang="en-US" kern="0" dirty="0"/>
            </a:br>
            <a:r>
              <a:rPr lang="en-US" kern="0" dirty="0"/>
              <a:t>Disaster relief program</a:t>
            </a:r>
            <a:br>
              <a:rPr lang="en-US" kern="0" dirty="0"/>
            </a:br>
            <a:endParaRPr lang="en-US" kern="0" dirty="0"/>
          </a:p>
        </p:txBody>
      </p:sp>
      <p:pic>
        <p:nvPicPr>
          <p:cNvPr id="8" name="Picture 7">
            <a:extLst>
              <a:ext uri="{FF2B5EF4-FFF2-40B4-BE49-F238E27FC236}">
                <a16:creationId xmlns:a16="http://schemas.microsoft.com/office/drawing/2014/main" id="{FCAD685F-446D-467E-BA8D-BC8E231383D9}"/>
              </a:ext>
            </a:extLst>
          </p:cNvPr>
          <p:cNvPicPr>
            <a:picLocks noChangeAspect="1"/>
          </p:cNvPicPr>
          <p:nvPr/>
        </p:nvPicPr>
        <p:blipFill>
          <a:blip r:embed="rId5"/>
          <a:stretch>
            <a:fillRect/>
          </a:stretch>
        </p:blipFill>
        <p:spPr>
          <a:xfrm>
            <a:off x="228600" y="6197071"/>
            <a:ext cx="3175000" cy="508000"/>
          </a:xfrm>
          <a:prstGeom prst="rect">
            <a:avLst/>
          </a:prstGeom>
        </p:spPr>
      </p:pic>
      <p:pic>
        <p:nvPicPr>
          <p:cNvPr id="4" name="Picture 3">
            <a:extLst>
              <a:ext uri="{FF2B5EF4-FFF2-40B4-BE49-F238E27FC236}">
                <a16:creationId xmlns:a16="http://schemas.microsoft.com/office/drawing/2014/main" id="{32D6D076-7478-3F42-4775-BDAB25FA08A6}"/>
              </a:ext>
            </a:extLst>
          </p:cNvPr>
          <p:cNvPicPr>
            <a:picLocks noChangeAspect="1"/>
          </p:cNvPicPr>
          <p:nvPr/>
        </p:nvPicPr>
        <p:blipFill rotWithShape="1">
          <a:blip r:embed="rId6"/>
          <a:srcRect t="13126" r="874" b="6002"/>
          <a:stretch/>
        </p:blipFill>
        <p:spPr>
          <a:xfrm>
            <a:off x="6233388" y="2125636"/>
            <a:ext cx="4065212" cy="2324192"/>
          </a:xfrm>
          <a:prstGeom prst="rect">
            <a:avLst/>
          </a:prstGeom>
          <a:solidFill>
            <a:srgbClr val="00B0F0"/>
          </a:solidFill>
        </p:spPr>
      </p:pic>
      <p:sp>
        <p:nvSpPr>
          <p:cNvPr id="7" name="Arrow: Up 6">
            <a:extLst>
              <a:ext uri="{FF2B5EF4-FFF2-40B4-BE49-F238E27FC236}">
                <a16:creationId xmlns:a16="http://schemas.microsoft.com/office/drawing/2014/main" id="{A95A7FA3-9329-793D-0EBD-6B4447E809A4}"/>
              </a:ext>
            </a:extLst>
          </p:cNvPr>
          <p:cNvSpPr/>
          <p:nvPr/>
        </p:nvSpPr>
        <p:spPr>
          <a:xfrm>
            <a:off x="9785444" y="2384286"/>
            <a:ext cx="243385" cy="306895"/>
          </a:xfrm>
          <a:prstGeom prst="up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533470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78661-2146-4358-97DC-2548A55E6285}"/>
              </a:ext>
            </a:extLst>
          </p:cNvPr>
          <p:cNvSpPr>
            <a:spLocks noGrp="1"/>
          </p:cNvSpPr>
          <p:nvPr>
            <p:ph type="title"/>
          </p:nvPr>
        </p:nvSpPr>
        <p:spPr/>
        <p:txBody>
          <a:bodyPr/>
          <a:lstStyle/>
          <a:p>
            <a:r>
              <a:rPr lang="en-US" dirty="0"/>
              <a:t>Rebuilding Assistance program</a:t>
            </a:r>
          </a:p>
        </p:txBody>
      </p:sp>
      <p:sp>
        <p:nvSpPr>
          <p:cNvPr id="3" name="Content Placeholder 2">
            <a:extLst>
              <a:ext uri="{FF2B5EF4-FFF2-40B4-BE49-F238E27FC236}">
                <a16:creationId xmlns:a16="http://schemas.microsoft.com/office/drawing/2014/main" id="{7C0291D9-A4E7-4E6D-A6D0-939493BD6ADE}"/>
              </a:ext>
            </a:extLst>
          </p:cNvPr>
          <p:cNvSpPr>
            <a:spLocks noGrp="1"/>
          </p:cNvSpPr>
          <p:nvPr>
            <p:ph idx="1"/>
          </p:nvPr>
        </p:nvSpPr>
        <p:spPr>
          <a:xfrm>
            <a:off x="338664" y="1649608"/>
            <a:ext cx="5093145" cy="3651069"/>
          </a:xfrm>
        </p:spPr>
        <p:txBody>
          <a:bodyPr/>
          <a:lstStyle/>
          <a:p>
            <a:pPr>
              <a:buFont typeface="Arial" panose="020B0604020202020204" pitchFamily="34" charset="0"/>
              <a:buChar char="•"/>
            </a:pPr>
            <a:r>
              <a:rPr lang="en-US" sz="2000" dirty="0"/>
              <a:t>Employees are instructed to exhaust all home insurance or state funded resources.</a:t>
            </a:r>
          </a:p>
          <a:p>
            <a:pPr>
              <a:buFont typeface="Arial" panose="020B0604020202020204" pitchFamily="34" charset="0"/>
              <a:buChar char="•"/>
            </a:pPr>
            <a:r>
              <a:rPr lang="en-US" sz="2000" dirty="0"/>
              <a:t>Once an employee understands the total cost of the repairs/rebuild, the employee should complete an application on the Ida Koran website requesting additional funding.</a:t>
            </a:r>
          </a:p>
          <a:p>
            <a:pPr>
              <a:buFont typeface="Arial" panose="020B0604020202020204" pitchFamily="34" charset="0"/>
              <a:buChar char="•"/>
            </a:pPr>
            <a:r>
              <a:rPr lang="en-US" sz="2000" dirty="0"/>
              <a:t>Once submitted, the administrator will respond to the employee’s request with additional questions or feedback.</a:t>
            </a:r>
          </a:p>
        </p:txBody>
      </p:sp>
      <p:sp>
        <p:nvSpPr>
          <p:cNvPr id="4" name="Slide Number Placeholder 3">
            <a:extLst>
              <a:ext uri="{FF2B5EF4-FFF2-40B4-BE49-F238E27FC236}">
                <a16:creationId xmlns:a16="http://schemas.microsoft.com/office/drawing/2014/main" id="{6AD0555C-4DE5-4A7F-AEC9-326564C7E4B5}"/>
              </a:ext>
            </a:extLst>
          </p:cNvPr>
          <p:cNvSpPr>
            <a:spLocks noGrp="1"/>
          </p:cNvSpPr>
          <p:nvPr>
            <p:ph type="sldNum" sz="quarter" idx="10"/>
          </p:nvPr>
        </p:nvSpPr>
        <p:spPr/>
        <p:txBody>
          <a:bodyPr/>
          <a:lstStyle/>
          <a:p>
            <a:pPr>
              <a:defRPr/>
            </a:pPr>
            <a:fld id="{86E04CA7-3D9D-40EC-BD2D-664A559BC9A1}" type="slidenum">
              <a:rPr lang="en-US" smtClean="0"/>
              <a:pPr>
                <a:defRPr/>
              </a:pPr>
              <a:t>5</a:t>
            </a:fld>
            <a:endParaRPr lang="en-US"/>
          </a:p>
        </p:txBody>
      </p:sp>
      <p:sp>
        <p:nvSpPr>
          <p:cNvPr id="5" name="TextBox 4">
            <a:extLst>
              <a:ext uri="{FF2B5EF4-FFF2-40B4-BE49-F238E27FC236}">
                <a16:creationId xmlns:a16="http://schemas.microsoft.com/office/drawing/2014/main" id="{A170E947-9244-4435-B0DC-30F4C1192CFA}"/>
              </a:ext>
            </a:extLst>
          </p:cNvPr>
          <p:cNvSpPr txBox="1"/>
          <p:nvPr/>
        </p:nvSpPr>
        <p:spPr>
          <a:xfrm>
            <a:off x="228600" y="809897"/>
            <a:ext cx="6799997" cy="830997"/>
          </a:xfrm>
          <a:prstGeom prst="rect">
            <a:avLst/>
          </a:prstGeom>
          <a:noFill/>
        </p:spPr>
        <p:txBody>
          <a:bodyPr wrap="square" rtlCol="0">
            <a:spAutoFit/>
          </a:bodyPr>
          <a:lstStyle/>
          <a:p>
            <a:r>
              <a:rPr lang="en-US" sz="1600" b="1" dirty="0">
                <a:solidFill>
                  <a:schemeClr val="accent3"/>
                </a:solidFill>
              </a:rPr>
              <a:t>Opportunity to request financial support (grant or loan) when faced with large repair or rebuilding expenses that home insurance will not support.</a:t>
            </a:r>
          </a:p>
        </p:txBody>
      </p:sp>
      <p:pic>
        <p:nvPicPr>
          <p:cNvPr id="6" name="Picture 5">
            <a:extLst>
              <a:ext uri="{FF2B5EF4-FFF2-40B4-BE49-F238E27FC236}">
                <a16:creationId xmlns:a16="http://schemas.microsoft.com/office/drawing/2014/main" id="{E69F7A69-D31A-443A-AA5D-7A44D0DC8DE0}"/>
              </a:ext>
            </a:extLst>
          </p:cNvPr>
          <p:cNvPicPr>
            <a:picLocks noChangeAspect="1"/>
          </p:cNvPicPr>
          <p:nvPr/>
        </p:nvPicPr>
        <p:blipFill>
          <a:blip r:embed="rId3"/>
          <a:stretch>
            <a:fillRect/>
          </a:stretch>
        </p:blipFill>
        <p:spPr>
          <a:xfrm>
            <a:off x="228600" y="6197071"/>
            <a:ext cx="3175000" cy="508000"/>
          </a:xfrm>
          <a:prstGeom prst="rect">
            <a:avLst/>
          </a:prstGeom>
        </p:spPr>
      </p:pic>
      <p:pic>
        <p:nvPicPr>
          <p:cNvPr id="8" name="Picture 7" descr="A blue green and white circle&#10;&#10;Description automatically generated">
            <a:extLst>
              <a:ext uri="{FF2B5EF4-FFF2-40B4-BE49-F238E27FC236}">
                <a16:creationId xmlns:a16="http://schemas.microsoft.com/office/drawing/2014/main" id="{F090CED6-7B5E-9D3A-CCB0-74137050D3D2}"/>
              </a:ext>
            </a:extLst>
          </p:cNvPr>
          <p:cNvPicPr>
            <a:picLocks noChangeAspect="1"/>
          </p:cNvPicPr>
          <p:nvPr/>
        </p:nvPicPr>
        <p:blipFill>
          <a:blip r:embed="rId4"/>
          <a:srcRect r="17790"/>
          <a:stretch/>
        </p:blipFill>
        <p:spPr>
          <a:xfrm>
            <a:off x="775714" y="893"/>
            <a:ext cx="9312189" cy="6857107"/>
          </a:xfrm>
          <a:prstGeom prst="rect">
            <a:avLst/>
          </a:prstGeom>
        </p:spPr>
      </p:pic>
    </p:spTree>
    <p:extLst>
      <p:ext uri="{BB962C8B-B14F-4D97-AF65-F5344CB8AC3E}">
        <p14:creationId xmlns:p14="http://schemas.microsoft.com/office/powerpoint/2010/main" val="234385483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green and white circle&#10;&#10;Description automatically generated">
            <a:extLst>
              <a:ext uri="{FF2B5EF4-FFF2-40B4-BE49-F238E27FC236}">
                <a16:creationId xmlns:a16="http://schemas.microsoft.com/office/drawing/2014/main" id="{7128694D-69BA-2439-430D-EE20466F911E}"/>
              </a:ext>
            </a:extLst>
          </p:cNvPr>
          <p:cNvPicPr>
            <a:picLocks noChangeAspect="1"/>
          </p:cNvPicPr>
          <p:nvPr/>
        </p:nvPicPr>
        <p:blipFill>
          <a:blip r:embed="rId3"/>
          <a:srcRect r="17790"/>
          <a:stretch/>
        </p:blipFill>
        <p:spPr>
          <a:xfrm>
            <a:off x="832842" y="893"/>
            <a:ext cx="10021677" cy="6857107"/>
          </a:xfrm>
          <a:prstGeom prst="rect">
            <a:avLst/>
          </a:prstGeom>
        </p:spPr>
      </p:pic>
      <p:sp>
        <p:nvSpPr>
          <p:cNvPr id="2" name="Title 1"/>
          <p:cNvSpPr>
            <a:spLocks noGrp="1"/>
          </p:cNvSpPr>
          <p:nvPr>
            <p:ph type="title"/>
          </p:nvPr>
        </p:nvSpPr>
        <p:spPr>
          <a:xfrm>
            <a:off x="381000" y="122238"/>
            <a:ext cx="8229600" cy="868362"/>
          </a:xfrm>
        </p:spPr>
        <p:txBody>
          <a:bodyPr>
            <a:normAutofit fontScale="90000"/>
          </a:bodyPr>
          <a:lstStyle/>
          <a:p>
            <a:pPr algn="l"/>
            <a:br>
              <a:rPr lang="en-US" sz="3600" b="0" dirty="0">
                <a:solidFill>
                  <a:schemeClr val="accent1"/>
                </a:solidFill>
              </a:rPr>
            </a:br>
            <a:r>
              <a:rPr lang="en-US" sz="3600" dirty="0">
                <a:solidFill>
                  <a:schemeClr val="accent1"/>
                </a:solidFill>
                <a:latin typeface="Calibri" panose="020F0502020204030204" pitchFamily="34" charset="0"/>
              </a:rPr>
              <a:t>To Learn More About Ida Koran:</a:t>
            </a:r>
            <a:br>
              <a:rPr lang="en-US" sz="1600" dirty="0">
                <a:solidFill>
                  <a:schemeClr val="accent1"/>
                </a:solidFill>
                <a:latin typeface="Calibri" panose="020F0502020204030204" pitchFamily="34" charset="0"/>
              </a:rPr>
            </a:br>
            <a:endParaRPr lang="en-US" sz="1400" dirty="0">
              <a:solidFill>
                <a:schemeClr val="accent1"/>
              </a:solidFill>
              <a:latin typeface="Calibri" panose="020F0502020204030204" pitchFamily="34" charset="0"/>
            </a:endParaRPr>
          </a:p>
        </p:txBody>
      </p:sp>
      <p:sp>
        <p:nvSpPr>
          <p:cNvPr id="3" name="Content Placeholder 2"/>
          <p:cNvSpPr>
            <a:spLocks noGrp="1"/>
          </p:cNvSpPr>
          <p:nvPr>
            <p:ph idx="1"/>
          </p:nvPr>
        </p:nvSpPr>
        <p:spPr>
          <a:xfrm>
            <a:off x="333374" y="1143001"/>
            <a:ext cx="4824414" cy="5029200"/>
          </a:xfrm>
        </p:spPr>
        <p:txBody>
          <a:bodyPr>
            <a:normAutofit/>
          </a:bodyPr>
          <a:lstStyle/>
          <a:p>
            <a:pPr>
              <a:buFont typeface="Arial" panose="020B0604020202020204" pitchFamily="34" charset="0"/>
              <a:buChar char="•"/>
            </a:pPr>
            <a:r>
              <a:rPr lang="en-US" sz="2000" dirty="0">
                <a:latin typeface="Calibri" panose="020F0502020204030204" pitchFamily="34" charset="0"/>
              </a:rPr>
              <a:t>Contact </a:t>
            </a:r>
            <a:r>
              <a:rPr lang="en-US" sz="2000" dirty="0">
                <a:latin typeface="Calibri" panose="020F0502020204030204" pitchFamily="34" charset="0"/>
                <a:hlinkClick r:id="rId4"/>
              </a:rPr>
              <a:t>sue.mortensen@ecolab.com</a:t>
            </a:r>
            <a:r>
              <a:rPr lang="en-US" sz="2000" dirty="0">
                <a:latin typeface="Calibri" panose="020F0502020204030204" pitchFamily="34" charset="0"/>
              </a:rPr>
              <a:t> or 651-250-2392 </a:t>
            </a:r>
          </a:p>
          <a:p>
            <a:pPr>
              <a:buFont typeface="Arial" panose="020B0604020202020204" pitchFamily="34" charset="0"/>
              <a:buChar char="•"/>
            </a:pPr>
            <a:r>
              <a:rPr lang="en-US" sz="2000" dirty="0">
                <a:latin typeface="Calibri" panose="020F0502020204030204" pitchFamily="34" charset="0"/>
              </a:rPr>
              <a:t>Visit Trust’s website – complete inquiry form</a:t>
            </a:r>
            <a:br>
              <a:rPr lang="en-US" sz="2000" dirty="0">
                <a:latin typeface="Calibri" panose="020F0502020204030204" pitchFamily="34" charset="0"/>
              </a:rPr>
            </a:br>
            <a:r>
              <a:rPr lang="en-US" sz="2000" b="1" dirty="0">
                <a:solidFill>
                  <a:srgbClr val="00B0F0"/>
                </a:solidFill>
                <a:latin typeface="Calibri" panose="020F0502020204030204" pitchFamily="34" charset="0"/>
              </a:rPr>
              <a:t>www.idakorantrust.org</a:t>
            </a:r>
          </a:p>
          <a:p>
            <a:pPr>
              <a:lnSpc>
                <a:spcPct val="100000"/>
              </a:lnSpc>
              <a:buFont typeface="Arial" panose="020B0604020202020204" pitchFamily="34" charset="0"/>
              <a:buChar char="•"/>
            </a:pPr>
            <a:r>
              <a:rPr lang="en-US" sz="2000" dirty="0">
                <a:latin typeface="Calibri" panose="020F0502020204030204" pitchFamily="34" charset="0"/>
              </a:rPr>
              <a:t>Confidential review and discussion of event</a:t>
            </a:r>
          </a:p>
          <a:p>
            <a:pPr>
              <a:lnSpc>
                <a:spcPct val="100000"/>
              </a:lnSpc>
              <a:buFont typeface="Arial" panose="020B0604020202020204" pitchFamily="34" charset="0"/>
              <a:buChar char="•"/>
            </a:pPr>
            <a:r>
              <a:rPr lang="en-US" sz="2000" dirty="0">
                <a:latin typeface="Calibri" panose="020F0502020204030204" pitchFamily="34" charset="0"/>
              </a:rPr>
              <a:t>Administrator provide support to the employee to navigate application process and complete the request.</a:t>
            </a:r>
          </a:p>
        </p:txBody>
      </p:sp>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09630" y="1143001"/>
            <a:ext cx="3231140" cy="41814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5">
            <a:extLst>
              <a:ext uri="{FF2B5EF4-FFF2-40B4-BE49-F238E27FC236}">
                <a16:creationId xmlns:a16="http://schemas.microsoft.com/office/drawing/2014/main" id="{D29D62A3-E873-406D-BCEE-B4644288F26D}"/>
              </a:ext>
            </a:extLst>
          </p:cNvPr>
          <p:cNvPicPr>
            <a:picLocks noChangeAspect="1"/>
          </p:cNvPicPr>
          <p:nvPr/>
        </p:nvPicPr>
        <p:blipFill>
          <a:blip r:embed="rId6"/>
          <a:stretch>
            <a:fillRect/>
          </a:stretch>
        </p:blipFill>
        <p:spPr>
          <a:xfrm>
            <a:off x="228600" y="6197071"/>
            <a:ext cx="3175000" cy="508000"/>
          </a:xfrm>
          <a:prstGeom prst="rect">
            <a:avLst/>
          </a:prstGeom>
        </p:spPr>
      </p:pic>
      <p:pic>
        <p:nvPicPr>
          <p:cNvPr id="5" name="Picture 4">
            <a:extLst>
              <a:ext uri="{FF2B5EF4-FFF2-40B4-BE49-F238E27FC236}">
                <a16:creationId xmlns:a16="http://schemas.microsoft.com/office/drawing/2014/main" id="{31B81A04-F502-9D8A-7FFE-D9FF228DC45E}"/>
              </a:ext>
            </a:extLst>
          </p:cNvPr>
          <p:cNvPicPr>
            <a:picLocks noChangeAspect="1"/>
          </p:cNvPicPr>
          <p:nvPr/>
        </p:nvPicPr>
        <p:blipFill>
          <a:blip r:embed="rId6"/>
          <a:stretch>
            <a:fillRect/>
          </a:stretch>
        </p:blipFill>
        <p:spPr>
          <a:xfrm>
            <a:off x="7478973" y="4883993"/>
            <a:ext cx="1432782" cy="229245"/>
          </a:xfrm>
          <a:prstGeom prst="rect">
            <a:avLst/>
          </a:prstGeom>
        </p:spPr>
      </p:pic>
    </p:spTree>
    <p:extLst>
      <p:ext uri="{BB962C8B-B14F-4D97-AF65-F5344CB8AC3E}">
        <p14:creationId xmlns:p14="http://schemas.microsoft.com/office/powerpoint/2010/main" val="2628033778"/>
      </p:ext>
    </p:extLst>
  </p:cSld>
  <p:clrMapOvr>
    <a:masterClrMapping/>
  </p:clrMapOvr>
</p:sld>
</file>

<file path=ppt/theme/theme1.xml><?xml version="1.0" encoding="utf-8"?>
<a:theme xmlns:a="http://schemas.openxmlformats.org/drawingml/2006/main" name="1_Ecolab_new_master_1">
  <a:themeElements>
    <a:clrScheme name="ECOLAB">
      <a:dk1>
        <a:srgbClr val="4D4F53"/>
      </a:dk1>
      <a:lt1>
        <a:srgbClr val="FFFFFF"/>
      </a:lt1>
      <a:dk2>
        <a:srgbClr val="005172"/>
      </a:dk2>
      <a:lt2>
        <a:srgbClr val="ADAFAF"/>
      </a:lt2>
      <a:accent1>
        <a:srgbClr val="007AC9"/>
      </a:accent1>
      <a:accent2>
        <a:srgbClr val="5EB6E4"/>
      </a:accent2>
      <a:accent3>
        <a:srgbClr val="E17000"/>
      </a:accent3>
      <a:accent4>
        <a:srgbClr val="5B8F22"/>
      </a:accent4>
      <a:accent5>
        <a:srgbClr val="275E37"/>
      </a:accent5>
      <a:accent6>
        <a:srgbClr val="616365"/>
      </a:accent6>
      <a:hlink>
        <a:srgbClr val="007AC9"/>
      </a:hlink>
      <a:folHlink>
        <a:srgbClr val="EEAF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lson Title Option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Olson Title Option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Olson Title Option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Olson Title Option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Olson Title Option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Olson Title Option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Olson Title Option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Olson Title Option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Olson Title Option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Olson Title Option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Olson Title Option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Olson Title Option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Olson Title Option 2 13">
        <a:dk1>
          <a:srgbClr val="007AC9"/>
        </a:dk1>
        <a:lt1>
          <a:srgbClr val="FFFFFF"/>
        </a:lt1>
        <a:dk2>
          <a:srgbClr val="0099CC"/>
        </a:dk2>
        <a:lt2>
          <a:srgbClr val="DC0451"/>
        </a:lt2>
        <a:accent1>
          <a:srgbClr val="58A618"/>
        </a:accent1>
        <a:accent2>
          <a:srgbClr val="4060AF"/>
        </a:accent2>
        <a:accent3>
          <a:srgbClr val="FFFFFF"/>
        </a:accent3>
        <a:accent4>
          <a:srgbClr val="0067AB"/>
        </a:accent4>
        <a:accent5>
          <a:srgbClr val="B4D0AB"/>
        </a:accent5>
        <a:accent6>
          <a:srgbClr val="39569E"/>
        </a:accent6>
        <a:hlink>
          <a:srgbClr val="EEAF00"/>
        </a:hlink>
        <a:folHlink>
          <a:srgbClr val="E17000"/>
        </a:folHlink>
      </a:clrScheme>
      <a:clrMap bg1="lt1" tx1="dk1" bg2="lt2" tx2="dk2" accent1="accent1" accent2="accent2" accent3="accent3" accent4="accent4" accent5="accent5" accent6="accent6" hlink="hlink" folHlink="folHlink"/>
    </a:extraClrScheme>
    <a:extraClrScheme>
      <a:clrScheme name="1_Olson Title Option 2 14">
        <a:dk1>
          <a:srgbClr val="007AC9"/>
        </a:dk1>
        <a:lt1>
          <a:srgbClr val="FFFFFF"/>
        </a:lt1>
        <a:dk2>
          <a:srgbClr val="0099CC"/>
        </a:dk2>
        <a:lt2>
          <a:srgbClr val="DC0451"/>
        </a:lt2>
        <a:accent1>
          <a:srgbClr val="007AC9"/>
        </a:accent1>
        <a:accent2>
          <a:srgbClr val="4060AF"/>
        </a:accent2>
        <a:accent3>
          <a:srgbClr val="FFFFFF"/>
        </a:accent3>
        <a:accent4>
          <a:srgbClr val="0067AB"/>
        </a:accent4>
        <a:accent5>
          <a:srgbClr val="AABEE1"/>
        </a:accent5>
        <a:accent6>
          <a:srgbClr val="39569E"/>
        </a:accent6>
        <a:hlink>
          <a:srgbClr val="ADAFAF"/>
        </a:hlink>
        <a:folHlink>
          <a:srgbClr val="4D4F53"/>
        </a:folHlink>
      </a:clrScheme>
      <a:clrMap bg1="lt1" tx1="dk1" bg2="lt2" tx2="dk2" accent1="accent1" accent2="accent2" accent3="accent3" accent4="accent4" accent5="accent5" accent6="accent6" hlink="hlink" folHlink="folHlink"/>
    </a:extraClrScheme>
    <a:extraClrScheme>
      <a:clrScheme name="1_Olson Title Option 2 15">
        <a:dk1>
          <a:srgbClr val="007AC9"/>
        </a:dk1>
        <a:lt1>
          <a:srgbClr val="FFFFFF"/>
        </a:lt1>
        <a:dk2>
          <a:srgbClr val="0099CC"/>
        </a:dk2>
        <a:lt2>
          <a:srgbClr val="DC0451"/>
        </a:lt2>
        <a:accent1>
          <a:srgbClr val="0099CC"/>
        </a:accent1>
        <a:accent2>
          <a:srgbClr val="4060AF"/>
        </a:accent2>
        <a:accent3>
          <a:srgbClr val="FFFFFF"/>
        </a:accent3>
        <a:accent4>
          <a:srgbClr val="0067AB"/>
        </a:accent4>
        <a:accent5>
          <a:srgbClr val="AACAE2"/>
        </a:accent5>
        <a:accent6>
          <a:srgbClr val="39569E"/>
        </a:accent6>
        <a:hlink>
          <a:srgbClr val="ADAFAF"/>
        </a:hlink>
        <a:folHlink>
          <a:srgbClr val="4D4F53"/>
        </a:folHlink>
      </a:clrScheme>
      <a:clrMap bg1="lt1" tx1="dk1" bg2="lt2" tx2="dk2" accent1="accent1" accent2="accent2" accent3="accent3" accent4="accent4" accent5="accent5" accent6="accent6" hlink="hlink" folHlink="folHlink"/>
    </a:extraClrScheme>
    <a:extraClrScheme>
      <a:clrScheme name="1_Olson Title Option 2 16">
        <a:dk1>
          <a:srgbClr val="4D4F53"/>
        </a:dk1>
        <a:lt1>
          <a:srgbClr val="FFFFFF"/>
        </a:lt1>
        <a:dk2>
          <a:srgbClr val="007AC9"/>
        </a:dk2>
        <a:lt2>
          <a:srgbClr val="000000"/>
        </a:lt2>
        <a:accent1>
          <a:srgbClr val="007AC9"/>
        </a:accent1>
        <a:accent2>
          <a:srgbClr val="4D4F53"/>
        </a:accent2>
        <a:accent3>
          <a:srgbClr val="FFFFFF"/>
        </a:accent3>
        <a:accent4>
          <a:srgbClr val="404246"/>
        </a:accent4>
        <a:accent5>
          <a:srgbClr val="AABEE1"/>
        </a:accent5>
        <a:accent6>
          <a:srgbClr val="45474A"/>
        </a:accent6>
        <a:hlink>
          <a:srgbClr val="ADAFAF"/>
        </a:hlink>
        <a:folHlink>
          <a:srgbClr val="E0003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f13457f1-9f99-4bd1-8a1b-8dc4cbad8b34}" enabled="1" method="Standard" siteId="{c1eb5112-7946-4c9d-bc57-40040cfe3a91}" removed="0"/>
</clbl:labelList>
</file>

<file path=docProps/app.xml><?xml version="1.0" encoding="utf-8"?>
<Properties xmlns="http://schemas.openxmlformats.org/officeDocument/2006/extended-properties" xmlns:vt="http://schemas.openxmlformats.org/officeDocument/2006/docPropsVTypes">
  <Template/>
  <TotalTime>16192</TotalTime>
  <Words>731</Words>
  <Application>Microsoft Office PowerPoint</Application>
  <PresentationFormat>On-screen Show (4:3)</PresentationFormat>
  <Paragraphs>61</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Wingdings</vt:lpstr>
      <vt:lpstr>Wingdings 3</vt:lpstr>
      <vt:lpstr>1_Ecolab_new_master_1</vt:lpstr>
      <vt:lpstr>Ida C. Koran Trust Disaster Relief Tool Kit  2024/25 storm season</vt:lpstr>
      <vt:lpstr>Disaster Relief Program Overview</vt:lpstr>
      <vt:lpstr> Disaster relief program </vt:lpstr>
      <vt:lpstr>How Employees Apply</vt:lpstr>
      <vt:lpstr>Rebuilding Assistance program</vt:lpstr>
      <vt:lpstr> To Learn More About Ida Koran: </vt:lpstr>
    </vt:vector>
  </TitlesOfParts>
  <Company>Futura Marketing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Schoen</dc:creator>
  <cp:lastModifiedBy>Mortensen, Sue</cp:lastModifiedBy>
  <cp:revision>1398</cp:revision>
  <cp:lastPrinted>2022-07-11T16:07:35Z</cp:lastPrinted>
  <dcterms:created xsi:type="dcterms:W3CDTF">2010-06-25T16:46:47Z</dcterms:created>
  <dcterms:modified xsi:type="dcterms:W3CDTF">2024-10-09T20:17:27Z</dcterms:modified>
</cp:coreProperties>
</file>