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1044" r:id="rId2"/>
    <p:sldId id="1092" r:id="rId3"/>
    <p:sldId id="104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57B1B4-9F57-46BA-9CB9-01477A03555E}" v="1" dt="2022-10-19T16:23:03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89944274791275E-2"/>
          <c:y val="0"/>
          <c:w val="0.96726190476190477"/>
          <c:h val="0.84720925154391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B0F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B0F0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FC-4F12-8D3E-59CCA9F410B6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_("$"* #,##0.00_);_("$"* \(#,##0.00\);_("$"* "-"??_);_(@_)</c:formatCode>
                <c:ptCount val="5"/>
                <c:pt idx="0">
                  <c:v>1663325</c:v>
                </c:pt>
                <c:pt idx="1">
                  <c:v>1755000</c:v>
                </c:pt>
                <c:pt idx="2" formatCode="_(&quot;$&quot;* #,##0_);_(&quot;$&quot;* \(#,##0\);_(&quot;$&quot;* &quot;-&quot;??_);_(@_)">
                  <c:v>1469425</c:v>
                </c:pt>
                <c:pt idx="3">
                  <c:v>1418550</c:v>
                </c:pt>
                <c:pt idx="4">
                  <c:v>1567875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FC-4F12-8D3E-59CCA9F410B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64972160"/>
        <c:axId val="264995584"/>
      </c:barChart>
      <c:catAx>
        <c:axId val="26497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4995584"/>
        <c:crosses val="autoZero"/>
        <c:auto val="1"/>
        <c:lblAlgn val="ctr"/>
        <c:lblOffset val="100"/>
        <c:noMultiLvlLbl val="0"/>
      </c:catAx>
      <c:valAx>
        <c:axId val="264995584"/>
        <c:scaling>
          <c:orientation val="minMax"/>
          <c:max val="2500000"/>
          <c:min val="1000000"/>
        </c:scaling>
        <c:delete val="1"/>
        <c:axPos val="l"/>
        <c:numFmt formatCode="&quot;$&quot;#,##0" sourceLinked="0"/>
        <c:majorTickMark val="none"/>
        <c:minorTickMark val="none"/>
        <c:tickLblPos val="nextTo"/>
        <c:crossAx val="264972160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E0F31-19EC-42FA-85D8-4A40EF15CF3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B9553-74E6-4754-BC63-65C323058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2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31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E2CA32-B4AE-43F6-B1AA-30BB56BC82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931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Applicant participation</a:t>
            </a:r>
            <a:r>
              <a:rPr lang="en-US" altLang="en-US" baseline="0" dirty="0"/>
              <a:t> to the academic assistance fluctuates each year but not drastically to cause concerned.  Only dependent children of employees pursuing post secondary education apply and this causes fluctuating numbers.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Scholarship America ensures Ida Koran that we exceed the industry standard on applicant volume.  However, we can always promote more and educate employees about the program opportunities. 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082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31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E2CA32-B4AE-43F6-B1AA-30BB56BC82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931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Applicant participation</a:t>
            </a:r>
            <a:r>
              <a:rPr lang="en-US" altLang="en-US" baseline="0" dirty="0"/>
              <a:t> to the academic assistance fluctuates each year but not drastically to cause concerned.  Only dependent children of employees pursuing post secondary education apply and this causes fluctuating numbers.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/>
              <a:t>Scholarship America ensures Ida Koran that we exceed the industry standard on applicant volume.  However, we can always promote more and educate employees about the program opportunities. 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68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www.idakorantrust.org/academic-assistance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A32ADC-316D-4653-88E4-AF53D636823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93177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0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5.emf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quation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57756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/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235573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6791" y="1117603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46795" y="1161857"/>
            <a:ext cx="11892172" cy="505273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2043292" y="2647359"/>
            <a:ext cx="8207021" cy="1238956"/>
          </a:xfrm>
          <a:prstGeom prst="rect">
            <a:avLst/>
          </a:prstGeom>
        </p:spPr>
        <p:txBody>
          <a:bodyPr lIns="121348" tIns="60673" rIns="121348" bIns="60673"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4300" dirty="0">
                <a:solidFill>
                  <a:srgbClr val="FFFFFF"/>
                </a:solidFill>
              </a:rPr>
              <a:t>1 photo or graphic/no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700" dirty="0">
                <a:solidFill>
                  <a:srgbClr val="FFFFFF"/>
                </a:solidFill>
              </a:rPr>
              <a:t>Place your photo or graphic on top of the gray box</a:t>
            </a:r>
          </a:p>
        </p:txBody>
      </p:sp>
    </p:spTree>
    <p:extLst>
      <p:ext uri="{BB962C8B-B14F-4D97-AF65-F5344CB8AC3E}">
        <p14:creationId xmlns:p14="http://schemas.microsoft.com/office/powerpoint/2010/main" val="310348476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photo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235573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527343"/>
            <a:ext cx="6272389" cy="4645025"/>
          </a:xfrm>
        </p:spPr>
        <p:txBody>
          <a:bodyPr/>
          <a:lstStyle>
            <a:lvl1pPr>
              <a:defRPr sz="29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6791" y="1117603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033250" y="1161857"/>
            <a:ext cx="5005951" cy="50527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 userDrawn="1"/>
        </p:nvSpPr>
        <p:spPr>
          <a:xfrm>
            <a:off x="7145864" y="2647359"/>
            <a:ext cx="4775205" cy="1238956"/>
          </a:xfrm>
          <a:prstGeom prst="rect">
            <a:avLst/>
          </a:prstGeom>
        </p:spPr>
        <p:txBody>
          <a:bodyPr lIns="121348" tIns="60673" rIns="121348" bIns="60673"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4300" dirty="0">
                <a:solidFill>
                  <a:srgbClr val="FFFFFF"/>
                </a:solidFill>
              </a:rPr>
              <a:t>1 photo with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700" dirty="0">
                <a:solidFill>
                  <a:srgbClr val="FFFFFF"/>
                </a:solidFill>
              </a:rPr>
              <a:t>Place your photo on top of the gray box</a:t>
            </a:r>
          </a:p>
        </p:txBody>
      </p:sp>
    </p:spTree>
    <p:extLst>
      <p:ext uri="{BB962C8B-B14F-4D97-AF65-F5344CB8AC3E}">
        <p14:creationId xmlns:p14="http://schemas.microsoft.com/office/powerpoint/2010/main" val="120661635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photos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235573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95" y="4292601"/>
            <a:ext cx="5617633" cy="1778000"/>
          </a:xfrm>
        </p:spPr>
        <p:txBody>
          <a:bodyPr/>
          <a:lstStyle>
            <a:lvl1pPr marL="0" indent="0">
              <a:buNone/>
              <a:defRPr sz="2700"/>
            </a:lvl1pPr>
            <a:lvl2pPr marL="303172" indent="-303172">
              <a:buFont typeface="Arial"/>
              <a:buChar char="•"/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6791" y="1117603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6755" y="1170420"/>
            <a:ext cx="5913120" cy="29360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496712" y="1826091"/>
            <a:ext cx="5181600" cy="2000956"/>
          </a:xfrm>
          <a:prstGeom prst="rect">
            <a:avLst/>
          </a:prstGeom>
        </p:spPr>
        <p:txBody>
          <a:bodyPr lIns="121348" tIns="60673" rIns="121348" bIns="60673"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4300" dirty="0">
                <a:solidFill>
                  <a:srgbClr val="FFFFFF"/>
                </a:solidFill>
              </a:rPr>
              <a:t>2 photos with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7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30120" y="1170420"/>
            <a:ext cx="5903185" cy="29360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6269800" y="4292601"/>
            <a:ext cx="5617633" cy="1778000"/>
          </a:xfrm>
        </p:spPr>
        <p:txBody>
          <a:bodyPr/>
          <a:lstStyle>
            <a:lvl1pPr marL="0" indent="0">
              <a:buNone/>
              <a:defRPr sz="2700"/>
            </a:lvl1pPr>
            <a:lvl2pPr marL="303172" indent="-303172">
              <a:buFont typeface="Arial"/>
              <a:buChar char="•"/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1349331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photos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235573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95" y="4639733"/>
            <a:ext cx="5617633" cy="1524000"/>
          </a:xfrm>
        </p:spPr>
        <p:txBody>
          <a:bodyPr/>
          <a:lstStyle>
            <a:lvl1pPr marL="0" indent="0">
              <a:buNone/>
              <a:defRPr sz="2400"/>
            </a:lvl1pPr>
            <a:lvl2pPr marL="303172" indent="-303172">
              <a:buFont typeface="Arial"/>
              <a:buChar char="•"/>
              <a:defRPr sz="19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6791" y="1117603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6269800" y="4639733"/>
            <a:ext cx="5617633" cy="1524000"/>
          </a:xfrm>
        </p:spPr>
        <p:txBody>
          <a:bodyPr/>
          <a:lstStyle>
            <a:lvl1pPr marL="0" indent="0">
              <a:buNone/>
              <a:defRPr sz="2400"/>
            </a:lvl1pPr>
            <a:lvl2pPr marL="303172" indent="-303172">
              <a:buFont typeface="Arial"/>
              <a:buChar char="•"/>
              <a:defRPr sz="19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46755" y="1168401"/>
            <a:ext cx="5913120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 userDrawn="1"/>
        </p:nvSpPr>
        <p:spPr>
          <a:xfrm>
            <a:off x="496712" y="1267177"/>
            <a:ext cx="5181600" cy="1433691"/>
          </a:xfrm>
          <a:prstGeom prst="rect">
            <a:avLst/>
          </a:prstGeom>
        </p:spPr>
        <p:txBody>
          <a:bodyPr lIns="121348" tIns="60673" rIns="121348" bIns="60673"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4300" dirty="0">
                <a:solidFill>
                  <a:srgbClr val="FFFFFF"/>
                </a:solidFill>
              </a:rPr>
              <a:t>4 photos with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7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130120" y="1168401"/>
            <a:ext cx="5903185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46755" y="2836445"/>
            <a:ext cx="5913120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130120" y="2836445"/>
            <a:ext cx="5903185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1459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d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235573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6791" y="1117603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67407" y="1666145"/>
            <a:ext cx="2903740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159719" y="1662337"/>
            <a:ext cx="2903740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6148007" y="1662337"/>
            <a:ext cx="2903740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9134991" y="1664605"/>
            <a:ext cx="2903740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54209" y="4427571"/>
            <a:ext cx="2903851" cy="859436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46317" y="4427571"/>
            <a:ext cx="2903851" cy="859436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29744" y="4427571"/>
            <a:ext cx="2896616" cy="859436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9333" y="4427571"/>
            <a:ext cx="2903851" cy="859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Content Placeholder 2"/>
          <p:cNvSpPr txBox="1">
            <a:spLocks/>
          </p:cNvSpPr>
          <p:nvPr userDrawn="1"/>
        </p:nvSpPr>
        <p:spPr>
          <a:xfrm>
            <a:off x="1636887" y="2647359"/>
            <a:ext cx="8940800" cy="1238956"/>
          </a:xfrm>
          <a:prstGeom prst="rect">
            <a:avLst/>
          </a:prstGeom>
        </p:spPr>
        <p:txBody>
          <a:bodyPr lIns="121348" tIns="60673" rIns="121348" bIns="60673"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4800" dirty="0">
                <a:solidFill>
                  <a:srgbClr val="FFFFFF"/>
                </a:solidFill>
              </a:rPr>
              <a:t>Multiple photos with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7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0745" y="4428183"/>
            <a:ext cx="2888544" cy="855132"/>
          </a:xfr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16062" indent="0">
              <a:buNone/>
              <a:defRPr sz="2400">
                <a:solidFill>
                  <a:srgbClr val="FFFFFF"/>
                </a:solidFill>
              </a:defRPr>
            </a:lvl2pPr>
            <a:lvl3pPr marL="926413" indent="0">
              <a:buNone/>
              <a:defRPr sz="2400">
                <a:solidFill>
                  <a:srgbClr val="FFFFFF"/>
                </a:solidFill>
              </a:defRPr>
            </a:lvl3pPr>
            <a:lvl4pPr marL="1358227" indent="0">
              <a:buNone/>
              <a:defRPr sz="2400">
                <a:solidFill>
                  <a:srgbClr val="FFFFFF"/>
                </a:solidFill>
              </a:defRPr>
            </a:lvl4pPr>
            <a:lvl5pPr marL="1790022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62301" y="4428183"/>
            <a:ext cx="2888544" cy="855132"/>
          </a:xfr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16062" indent="0">
              <a:buNone/>
              <a:defRPr sz="2400">
                <a:solidFill>
                  <a:srgbClr val="FFFFFF"/>
                </a:solidFill>
              </a:defRPr>
            </a:lvl2pPr>
            <a:lvl3pPr marL="926413" indent="0">
              <a:buNone/>
              <a:defRPr sz="2400">
                <a:solidFill>
                  <a:srgbClr val="FFFFFF"/>
                </a:solidFill>
              </a:defRPr>
            </a:lvl3pPr>
            <a:lvl4pPr marL="1358227" indent="0">
              <a:buNone/>
              <a:defRPr sz="2400">
                <a:solidFill>
                  <a:srgbClr val="FFFFFF"/>
                </a:solidFill>
              </a:defRPr>
            </a:lvl4pPr>
            <a:lvl5pPr marL="1790022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53857" y="4428183"/>
            <a:ext cx="2888544" cy="855132"/>
          </a:xfr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16062" indent="0">
              <a:buNone/>
              <a:defRPr sz="2400">
                <a:solidFill>
                  <a:srgbClr val="FFFFFF"/>
                </a:solidFill>
              </a:defRPr>
            </a:lvl2pPr>
            <a:lvl3pPr marL="926413" indent="0">
              <a:buNone/>
              <a:defRPr sz="2400">
                <a:solidFill>
                  <a:srgbClr val="FFFFFF"/>
                </a:solidFill>
              </a:defRPr>
            </a:lvl3pPr>
            <a:lvl4pPr marL="1358227" indent="0">
              <a:buNone/>
              <a:defRPr sz="2400">
                <a:solidFill>
                  <a:srgbClr val="FFFFFF"/>
                </a:solidFill>
              </a:defRPr>
            </a:lvl4pPr>
            <a:lvl5pPr marL="1790022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THREE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34124" y="4428183"/>
            <a:ext cx="2888544" cy="855132"/>
          </a:xfr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16062" indent="0">
              <a:buNone/>
              <a:defRPr sz="2400">
                <a:solidFill>
                  <a:srgbClr val="FFFFFF"/>
                </a:solidFill>
              </a:defRPr>
            </a:lvl2pPr>
            <a:lvl3pPr marL="926413" indent="0">
              <a:buNone/>
              <a:defRPr sz="2400">
                <a:solidFill>
                  <a:srgbClr val="FFFFFF"/>
                </a:solidFill>
              </a:defRPr>
            </a:lvl3pPr>
            <a:lvl4pPr marL="1358227" indent="0">
              <a:buNone/>
              <a:defRPr sz="2400">
                <a:solidFill>
                  <a:srgbClr val="FFFFFF"/>
                </a:solidFill>
              </a:defRPr>
            </a:lvl4pPr>
            <a:lvl5pPr marL="1790022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FOUR</a:t>
            </a:r>
          </a:p>
        </p:txBody>
      </p:sp>
    </p:spTree>
    <p:extLst>
      <p:ext uri="{BB962C8B-B14F-4D97-AF65-F5344CB8AC3E}">
        <p14:creationId xmlns:p14="http://schemas.microsoft.com/office/powerpoint/2010/main" val="266279632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d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235573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6791" y="1117603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 userDrawn="1"/>
        </p:nvSpPr>
        <p:spPr>
          <a:xfrm>
            <a:off x="1636887" y="2647359"/>
            <a:ext cx="8940800" cy="1238956"/>
          </a:xfrm>
          <a:prstGeom prst="rect">
            <a:avLst/>
          </a:prstGeom>
        </p:spPr>
        <p:txBody>
          <a:bodyPr lIns="121348" tIns="60673" rIns="121348" bIns="60673"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4800" dirty="0">
                <a:solidFill>
                  <a:srgbClr val="FFFFFF"/>
                </a:solidFill>
              </a:rPr>
              <a:t>Multiple photos with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7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135468" y="1818313"/>
            <a:ext cx="1952976" cy="237269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 userDrawn="1"/>
        </p:nvSpPr>
        <p:spPr bwMode="auto">
          <a:xfrm>
            <a:off x="135475" y="1236612"/>
            <a:ext cx="1950924" cy="58823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213176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6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 userDrawn="1"/>
        </p:nvSpPr>
        <p:spPr bwMode="auto">
          <a:xfrm>
            <a:off x="4127530" y="1223549"/>
            <a:ext cx="1950924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213176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6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 userDrawn="1"/>
        </p:nvSpPr>
        <p:spPr bwMode="auto">
          <a:xfrm>
            <a:off x="6118255" y="1223549"/>
            <a:ext cx="1950924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213176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6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 userDrawn="1"/>
        </p:nvSpPr>
        <p:spPr bwMode="auto">
          <a:xfrm>
            <a:off x="8109046" y="1223549"/>
            <a:ext cx="1950924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213176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6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 userDrawn="1"/>
        </p:nvSpPr>
        <p:spPr bwMode="auto">
          <a:xfrm>
            <a:off x="2126207" y="1223549"/>
            <a:ext cx="1950924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213176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6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 userDrawn="1"/>
        </p:nvSpPr>
        <p:spPr bwMode="auto">
          <a:xfrm>
            <a:off x="10103895" y="1223549"/>
            <a:ext cx="1950924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213176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6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2129085" y="1818313"/>
            <a:ext cx="1952976" cy="237269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4122703" y="1818313"/>
            <a:ext cx="1952976" cy="237269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10103556" y="1818313"/>
            <a:ext cx="1952976" cy="237269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8109939" y="1818313"/>
            <a:ext cx="1952976" cy="237269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6116320" y="1818313"/>
            <a:ext cx="1952976" cy="237269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2" name="Content Placeholder 2"/>
          <p:cNvSpPr txBox="1">
            <a:spLocks/>
          </p:cNvSpPr>
          <p:nvPr userDrawn="1"/>
        </p:nvSpPr>
        <p:spPr>
          <a:xfrm>
            <a:off x="1625597" y="2384895"/>
            <a:ext cx="8940800" cy="1238956"/>
          </a:xfrm>
          <a:prstGeom prst="rect">
            <a:avLst/>
          </a:prstGeom>
        </p:spPr>
        <p:txBody>
          <a:bodyPr lIns="121348" tIns="60673" rIns="121348" bIns="60673"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4800" dirty="0">
                <a:solidFill>
                  <a:srgbClr val="FFFFFF"/>
                </a:solidFill>
              </a:rPr>
              <a:t>Multiple photos with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7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8207" y="1236133"/>
            <a:ext cx="1940276" cy="592667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16062" indent="0">
              <a:buNone/>
              <a:defRPr sz="2400">
                <a:solidFill>
                  <a:srgbClr val="FFFFFF"/>
                </a:solidFill>
              </a:defRPr>
            </a:lvl2pPr>
            <a:lvl3pPr marL="926413" indent="0">
              <a:buNone/>
              <a:defRPr sz="2400">
                <a:solidFill>
                  <a:srgbClr val="FFFFFF"/>
                </a:solidFill>
              </a:defRPr>
            </a:lvl3pPr>
            <a:lvl4pPr marL="1358227" indent="0">
              <a:buNone/>
              <a:defRPr sz="2400">
                <a:solidFill>
                  <a:srgbClr val="FFFFFF"/>
                </a:solidFill>
              </a:defRPr>
            </a:lvl4pPr>
            <a:lvl5pPr marL="1790022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35059" y="1236133"/>
            <a:ext cx="1940276" cy="592667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16062" indent="0">
              <a:buNone/>
              <a:defRPr sz="2400">
                <a:solidFill>
                  <a:srgbClr val="FFFFFF"/>
                </a:solidFill>
              </a:defRPr>
            </a:lvl2pPr>
            <a:lvl3pPr marL="926413" indent="0">
              <a:buNone/>
              <a:defRPr sz="2400">
                <a:solidFill>
                  <a:srgbClr val="FFFFFF"/>
                </a:solidFill>
              </a:defRPr>
            </a:lvl3pPr>
            <a:lvl4pPr marL="1358227" indent="0">
              <a:buNone/>
              <a:defRPr sz="2400">
                <a:solidFill>
                  <a:srgbClr val="FFFFFF"/>
                </a:solidFill>
              </a:defRPr>
            </a:lvl4pPr>
            <a:lvl5pPr marL="1790022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121991" y="1236133"/>
            <a:ext cx="1940276" cy="592667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16062" indent="0">
              <a:buNone/>
              <a:defRPr sz="2400">
                <a:solidFill>
                  <a:srgbClr val="FFFFFF"/>
                </a:solidFill>
              </a:defRPr>
            </a:lvl2pPr>
            <a:lvl3pPr marL="926413" indent="0">
              <a:buNone/>
              <a:defRPr sz="2400">
                <a:solidFill>
                  <a:srgbClr val="FFFFFF"/>
                </a:solidFill>
              </a:defRPr>
            </a:lvl3pPr>
            <a:lvl4pPr marL="1358227" indent="0">
              <a:buNone/>
              <a:defRPr sz="2400">
                <a:solidFill>
                  <a:srgbClr val="FFFFFF"/>
                </a:solidFill>
              </a:defRPr>
            </a:lvl4pPr>
            <a:lvl5pPr marL="1790022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THREE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120046" y="1236133"/>
            <a:ext cx="1940276" cy="592667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16062" indent="0">
              <a:buNone/>
              <a:defRPr sz="2400">
                <a:solidFill>
                  <a:srgbClr val="FFFFFF"/>
                </a:solidFill>
              </a:defRPr>
            </a:lvl2pPr>
            <a:lvl3pPr marL="926413" indent="0">
              <a:buNone/>
              <a:defRPr sz="2400">
                <a:solidFill>
                  <a:srgbClr val="FFFFFF"/>
                </a:solidFill>
              </a:defRPr>
            </a:lvl3pPr>
            <a:lvl4pPr marL="1358227" indent="0">
              <a:buNone/>
              <a:defRPr sz="2400">
                <a:solidFill>
                  <a:srgbClr val="FFFFFF"/>
                </a:solidFill>
              </a:defRPr>
            </a:lvl4pPr>
            <a:lvl5pPr marL="1790022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FOUR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106910" y="1236133"/>
            <a:ext cx="1940276" cy="592667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16062" indent="0">
              <a:buNone/>
              <a:defRPr sz="2400">
                <a:solidFill>
                  <a:srgbClr val="FFFFFF"/>
                </a:solidFill>
              </a:defRPr>
            </a:lvl2pPr>
            <a:lvl3pPr marL="926413" indent="0">
              <a:buNone/>
              <a:defRPr sz="2400">
                <a:solidFill>
                  <a:srgbClr val="FFFFFF"/>
                </a:solidFill>
              </a:defRPr>
            </a:lvl3pPr>
            <a:lvl4pPr marL="1358227" indent="0">
              <a:buNone/>
              <a:defRPr sz="2400">
                <a:solidFill>
                  <a:srgbClr val="FFFFFF"/>
                </a:solidFill>
              </a:defRPr>
            </a:lvl4pPr>
            <a:lvl5pPr marL="1790022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FIVE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0105015" y="1236133"/>
            <a:ext cx="1940276" cy="592667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16062" indent="0">
              <a:buNone/>
              <a:defRPr sz="2400">
                <a:solidFill>
                  <a:srgbClr val="FFFFFF"/>
                </a:solidFill>
              </a:defRPr>
            </a:lvl2pPr>
            <a:lvl3pPr marL="926413" indent="0">
              <a:buNone/>
              <a:defRPr sz="2400">
                <a:solidFill>
                  <a:srgbClr val="FFFFFF"/>
                </a:solidFill>
              </a:defRPr>
            </a:lvl3pPr>
            <a:lvl4pPr marL="1358227" indent="0">
              <a:buNone/>
              <a:defRPr sz="2400">
                <a:solidFill>
                  <a:srgbClr val="FFFFFF"/>
                </a:solidFill>
              </a:defRPr>
            </a:lvl4pPr>
            <a:lvl5pPr marL="1790022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SIX</a:t>
            </a:r>
          </a:p>
        </p:txBody>
      </p:sp>
    </p:spTree>
    <p:extLst>
      <p:ext uri="{BB962C8B-B14F-4D97-AF65-F5344CB8AC3E}">
        <p14:creationId xmlns:p14="http://schemas.microsoft.com/office/powerpoint/2010/main" val="17895261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235573"/>
            <a:ext cx="11379200" cy="758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1527343"/>
            <a:ext cx="5588000" cy="46450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5700" y="1527343"/>
            <a:ext cx="5588000" cy="46450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6791" y="1117603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4881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5386917" cy="63976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606350" indent="0">
              <a:buNone/>
              <a:defRPr sz="2700" b="1"/>
            </a:lvl2pPr>
            <a:lvl3pPr marL="1212974" indent="0">
              <a:buNone/>
              <a:defRPr sz="2400" b="1"/>
            </a:lvl3pPr>
            <a:lvl4pPr marL="1819407" indent="0">
              <a:buNone/>
              <a:defRPr sz="2100" b="1"/>
            </a:lvl4pPr>
            <a:lvl5pPr marL="2425946" indent="0">
              <a:buNone/>
              <a:defRPr sz="2100" b="1"/>
            </a:lvl5pPr>
            <a:lvl6pPr marL="3032271" indent="0">
              <a:buNone/>
              <a:defRPr sz="2100" b="1"/>
            </a:lvl6pPr>
            <a:lvl7pPr marL="3638710" indent="0">
              <a:buNone/>
              <a:defRPr sz="2100" b="1"/>
            </a:lvl7pPr>
            <a:lvl8pPr marL="4245215" indent="0">
              <a:buNone/>
              <a:defRPr sz="2100" b="1"/>
            </a:lvl8pPr>
            <a:lvl9pPr marL="4851651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5386917" cy="3951288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00" y="1535113"/>
            <a:ext cx="5389033" cy="63976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606350" indent="0">
              <a:buNone/>
              <a:defRPr sz="2700" b="1"/>
            </a:lvl2pPr>
            <a:lvl3pPr marL="1212974" indent="0">
              <a:buNone/>
              <a:defRPr sz="2400" b="1"/>
            </a:lvl3pPr>
            <a:lvl4pPr marL="1819407" indent="0">
              <a:buNone/>
              <a:defRPr sz="2100" b="1"/>
            </a:lvl4pPr>
            <a:lvl5pPr marL="2425946" indent="0">
              <a:buNone/>
              <a:defRPr sz="2100" b="1"/>
            </a:lvl5pPr>
            <a:lvl6pPr marL="3032271" indent="0">
              <a:buNone/>
              <a:defRPr sz="2100" b="1"/>
            </a:lvl6pPr>
            <a:lvl7pPr marL="3638710" indent="0">
              <a:buNone/>
              <a:defRPr sz="2100" b="1"/>
            </a:lvl7pPr>
            <a:lvl8pPr marL="4245215" indent="0">
              <a:buNone/>
              <a:defRPr sz="2100" b="1"/>
            </a:lvl8pPr>
            <a:lvl9pPr marL="4851651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00" y="2174875"/>
            <a:ext cx="5389033" cy="3951288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46791" y="1117603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3" y="235573"/>
            <a:ext cx="11379200" cy="758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43280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Diagram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46849" y="2641601"/>
            <a:ext cx="11909777" cy="3564467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35" y="228693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49956" y="1374911"/>
            <a:ext cx="11473744" cy="4645025"/>
          </a:xfrm>
        </p:spPr>
        <p:txBody>
          <a:bodyPr/>
          <a:lstStyle>
            <a:lvl1pPr marL="0" indent="0">
              <a:buNone/>
              <a:defRPr sz="2900"/>
            </a:lvl1pPr>
          </a:lstStyle>
          <a:p>
            <a:pPr lvl="0"/>
            <a:endParaRPr lang="en-US" noProof="0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46791" y="1117603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9361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235573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6791" y="1117603"/>
            <a:ext cx="11885396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947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quation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69332" y="2362203"/>
            <a:ext cx="118872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58043" y="4876796"/>
            <a:ext cx="118872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4882" y="2556401"/>
            <a:ext cx="11559823" cy="821795"/>
          </a:xfrm>
        </p:spPr>
        <p:txBody>
          <a:bodyPr/>
          <a:lstStyle>
            <a:lvl1pPr marL="0" indent="0">
              <a:buNone/>
              <a:defRPr sz="6700" b="1" cap="all">
                <a:solidFill>
                  <a:srgbClr val="007AC9"/>
                </a:solidFill>
                <a:latin typeface="+mj-lt"/>
              </a:defRPr>
            </a:lvl1pPr>
            <a:lvl2pPr marL="516062" indent="0">
              <a:buNone/>
              <a:defRPr sz="6700" b="1">
                <a:solidFill>
                  <a:schemeClr val="tx2"/>
                </a:solidFill>
                <a:latin typeface="+mj-lt"/>
              </a:defRPr>
            </a:lvl2pPr>
            <a:lvl3pPr marL="926413" indent="0">
              <a:buNone/>
              <a:defRPr sz="6700" b="1">
                <a:solidFill>
                  <a:schemeClr val="tx2"/>
                </a:solidFill>
                <a:latin typeface="+mj-lt"/>
              </a:defRPr>
            </a:lvl3pPr>
            <a:lvl4pPr marL="1358227" indent="0">
              <a:buNone/>
              <a:defRPr sz="6700" b="1">
                <a:solidFill>
                  <a:schemeClr val="tx2"/>
                </a:solidFill>
                <a:latin typeface="+mj-lt"/>
              </a:defRPr>
            </a:lvl4pPr>
            <a:lvl5pPr marL="1790022" indent="0">
              <a:buNone/>
              <a:defRPr sz="67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4" y="3539592"/>
            <a:ext cx="11559117" cy="465144"/>
          </a:xfrm>
        </p:spPr>
        <p:txBody>
          <a:bodyPr/>
          <a:lstStyle>
            <a:lvl1pPr marL="0" indent="0">
              <a:buNone/>
              <a:defRPr sz="3200" b="1" cap="all">
                <a:solidFill>
                  <a:schemeClr val="accent1">
                    <a:lumMod val="75000"/>
                  </a:schemeClr>
                </a:solidFill>
              </a:defRPr>
            </a:lvl1pPr>
            <a:lvl2pPr marL="516062" indent="0">
              <a:buNone/>
              <a:defRPr/>
            </a:lvl2pPr>
            <a:lvl3pPr marL="926413" indent="0">
              <a:buNone/>
              <a:defRPr/>
            </a:lvl3pPr>
            <a:lvl4pPr marL="1358227" indent="0">
              <a:buNone/>
              <a:defRPr/>
            </a:lvl4pPr>
            <a:lvl5pPr marL="1790022" indent="0">
              <a:buNone/>
              <a:defRPr/>
            </a:lvl5pPr>
          </a:lstStyle>
          <a:p>
            <a:pPr>
              <a:lnSpc>
                <a:spcPct val="100000"/>
              </a:lnSpc>
            </a:pPr>
            <a:r>
              <a:rPr lang="en-US" dirty="0"/>
              <a:t>Presenter name</a:t>
            </a:r>
            <a:endParaRPr lang="en-US" sz="2700" b="0" dirty="0"/>
          </a:p>
        </p:txBody>
      </p:sp>
      <p:sp>
        <p:nvSpPr>
          <p:cNvPr id="3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54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04882" y="4005383"/>
            <a:ext cx="11559823" cy="42280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33"/>
              </a:spcAft>
              <a:buNone/>
              <a:defRPr sz="2700" cap="all">
                <a:solidFill>
                  <a:srgbClr val="005172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73629" y="4428595"/>
            <a:ext cx="5791199" cy="388936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533"/>
              </a:spcAft>
              <a:buNone/>
              <a:defRPr sz="24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3935321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233877"/>
            <a:ext cx="11379200" cy="758825"/>
          </a:xfrm>
        </p:spPr>
        <p:txBody>
          <a:bodyPr/>
          <a:lstStyle>
            <a:lvl1pPr>
              <a:defRPr sz="3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4140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04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4048" indent="0" algn="ctr">
              <a:buNone/>
              <a:defRPr sz="1700"/>
            </a:lvl2pPr>
            <a:lvl3pPr marL="768096" indent="0" algn="ctr">
              <a:buNone/>
              <a:defRPr sz="1500"/>
            </a:lvl3pPr>
            <a:lvl4pPr marL="1152144" indent="0" algn="ctr">
              <a:buNone/>
              <a:defRPr sz="1300"/>
            </a:lvl4pPr>
            <a:lvl5pPr marL="1536192" indent="0" algn="ctr">
              <a:buNone/>
              <a:defRPr sz="1300"/>
            </a:lvl5pPr>
            <a:lvl6pPr marL="1920240" indent="0" algn="ctr">
              <a:buNone/>
              <a:defRPr sz="1300"/>
            </a:lvl6pPr>
            <a:lvl7pPr marL="2304288" indent="0" algn="ctr">
              <a:buNone/>
              <a:defRPr sz="1300"/>
            </a:lvl7pPr>
            <a:lvl8pPr marL="2688336" indent="0" algn="ctr">
              <a:buNone/>
              <a:defRPr sz="1300"/>
            </a:lvl8pPr>
            <a:lvl9pPr marL="3072384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38405" tIns="19202" rIns="38405" bIns="1920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4D4F53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38405" tIns="19202" rIns="38405" bIns="1920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4D4F53"/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5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E7B78-70C7-4B11-A6A1-68EFB602F3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5848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equ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646995" y="3750769"/>
            <a:ext cx="10969272" cy="491067"/>
          </a:xfrm>
        </p:spPr>
        <p:txBody>
          <a:bodyPr/>
          <a:lstStyle>
            <a:lvl1pPr marL="0" indent="0">
              <a:buNone/>
              <a:defRPr sz="2700"/>
            </a:lvl1pPr>
          </a:lstStyle>
          <a:p>
            <a:r>
              <a:rPr lang="en-US" dirty="0"/>
              <a:t>Insert your slides here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647004" y="2865969"/>
            <a:ext cx="10969271" cy="791635"/>
          </a:xfrm>
        </p:spPr>
        <p:txBody>
          <a:bodyPr anchor="ctr" anchorCtr="0"/>
          <a:lstStyle>
            <a:lvl1pPr>
              <a:lnSpc>
                <a:spcPct val="80000"/>
              </a:lnSpc>
              <a:defRPr sz="5100" cap="all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69332" y="2362203"/>
            <a:ext cx="118872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158043" y="4411135"/>
            <a:ext cx="118872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3552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+People=1 li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07350" y="3132382"/>
            <a:ext cx="6109092" cy="536575"/>
          </a:xfrm>
        </p:spPr>
        <p:txBody>
          <a:bodyPr tIns="0" bIns="0" anchor="ctr" anchorCtr="0"/>
          <a:lstStyle>
            <a:lvl1pPr marL="0" indent="0"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pic>
        <p:nvPicPr>
          <p:cNvPr id="37" name="Picture 36" descr="Equation_1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04" y="4243635"/>
            <a:ext cx="2412007" cy="269108"/>
          </a:xfrm>
          <a:prstGeom prst="rect">
            <a:avLst/>
          </a:prstGeom>
        </p:spPr>
      </p:pic>
      <p:pic>
        <p:nvPicPr>
          <p:cNvPr id="38" name="Picture 37" descr="Equation_1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21" y="5672671"/>
            <a:ext cx="1215227" cy="318380"/>
          </a:xfrm>
          <a:prstGeom prst="rect">
            <a:avLst/>
          </a:prstGeom>
        </p:spPr>
      </p:pic>
      <p:pic>
        <p:nvPicPr>
          <p:cNvPr id="39" name="Picture 38" descr="Equation_1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776" y="4193081"/>
            <a:ext cx="1556309" cy="759923"/>
          </a:xfrm>
          <a:prstGeom prst="rect">
            <a:avLst/>
          </a:prstGeom>
        </p:spPr>
      </p:pic>
      <p:pic>
        <p:nvPicPr>
          <p:cNvPr id="40" name="Picture 39" descr="Equation_2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179" y="4994611"/>
            <a:ext cx="2442712" cy="306956"/>
          </a:xfrm>
          <a:prstGeom prst="rect">
            <a:avLst/>
          </a:prstGeom>
        </p:spPr>
      </p:pic>
      <p:pic>
        <p:nvPicPr>
          <p:cNvPr id="41" name="Picture 40" descr="Equation_13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407" y="5698546"/>
            <a:ext cx="3382325" cy="334289"/>
          </a:xfrm>
          <a:prstGeom prst="rect">
            <a:avLst/>
          </a:prstGeom>
        </p:spPr>
      </p:pic>
      <p:pic>
        <p:nvPicPr>
          <p:cNvPr id="42" name="Picture 41" descr="Equation_3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657" y="4959881"/>
            <a:ext cx="2402968" cy="418643"/>
          </a:xfrm>
          <a:prstGeom prst="rect">
            <a:avLst/>
          </a:prstGeom>
        </p:spPr>
      </p:pic>
      <p:pic>
        <p:nvPicPr>
          <p:cNvPr id="43" name="Picture 42" descr="Equation_1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592" y="5741451"/>
            <a:ext cx="2543365" cy="250116"/>
          </a:xfrm>
          <a:prstGeom prst="rect">
            <a:avLst/>
          </a:prstGeom>
        </p:spPr>
      </p:pic>
      <p:pic>
        <p:nvPicPr>
          <p:cNvPr id="44" name="Picture 43" descr="Equation_5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596" y="4191967"/>
            <a:ext cx="2401117" cy="351900"/>
          </a:xfrm>
          <a:prstGeom prst="rect">
            <a:avLst/>
          </a:prstGeom>
        </p:spPr>
      </p:pic>
      <p:pic>
        <p:nvPicPr>
          <p:cNvPr id="45" name="Picture 44" descr="Equation_1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264" y="2583387"/>
            <a:ext cx="2543365" cy="250116"/>
          </a:xfrm>
          <a:prstGeom prst="rect">
            <a:avLst/>
          </a:prstGeom>
        </p:spPr>
      </p:pic>
      <p:pic>
        <p:nvPicPr>
          <p:cNvPr id="46" name="Picture 45" descr="Equation_2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57" y="405679"/>
            <a:ext cx="2442712" cy="306956"/>
          </a:xfrm>
          <a:prstGeom prst="rect">
            <a:avLst/>
          </a:prstGeom>
        </p:spPr>
      </p:pic>
      <p:pic>
        <p:nvPicPr>
          <p:cNvPr id="47" name="Picture 46" descr="Equation_3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499" y="506413"/>
            <a:ext cx="2402968" cy="418643"/>
          </a:xfrm>
          <a:prstGeom prst="rect">
            <a:avLst/>
          </a:prstGeom>
        </p:spPr>
      </p:pic>
      <p:pic>
        <p:nvPicPr>
          <p:cNvPr id="48" name="Picture 47" descr="Equation_4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29" y="2484091"/>
            <a:ext cx="2750659" cy="319784"/>
          </a:xfrm>
          <a:prstGeom prst="rect">
            <a:avLst/>
          </a:prstGeom>
        </p:spPr>
      </p:pic>
      <p:pic>
        <p:nvPicPr>
          <p:cNvPr id="49" name="Picture 48" descr="Equation_5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369" y="357129"/>
            <a:ext cx="2739787" cy="401535"/>
          </a:xfrm>
          <a:prstGeom prst="rect">
            <a:avLst/>
          </a:prstGeom>
        </p:spPr>
      </p:pic>
      <p:pic>
        <p:nvPicPr>
          <p:cNvPr id="50" name="Picture 49" descr="Equation_6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953" y="1391259"/>
            <a:ext cx="2330739" cy="731772"/>
          </a:xfrm>
          <a:prstGeom prst="rect">
            <a:avLst/>
          </a:prstGeom>
        </p:spPr>
      </p:pic>
      <p:pic>
        <p:nvPicPr>
          <p:cNvPr id="69" name="Picture 68" descr="Equation_7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552" y="1984209"/>
            <a:ext cx="2462541" cy="292376"/>
          </a:xfrm>
          <a:prstGeom prst="rect">
            <a:avLst/>
          </a:prstGeom>
        </p:spPr>
      </p:pic>
      <p:pic>
        <p:nvPicPr>
          <p:cNvPr id="70" name="Picture 69" descr="Equation_8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648" y="1152391"/>
            <a:ext cx="2286021" cy="449524"/>
          </a:xfrm>
          <a:prstGeom prst="rect">
            <a:avLst/>
          </a:prstGeom>
        </p:spPr>
      </p:pic>
      <p:pic>
        <p:nvPicPr>
          <p:cNvPr id="72" name="Picture 71" descr="Equation_9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721" y="838169"/>
            <a:ext cx="2723771" cy="8807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89" y="3191545"/>
            <a:ext cx="5184739" cy="5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212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+People=2 lin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35596" y="2944852"/>
            <a:ext cx="5205197" cy="1015887"/>
          </a:xfrm>
        </p:spPr>
        <p:txBody>
          <a:bodyPr/>
          <a:lstStyle>
            <a:lvl1pPr marL="0" indent="0">
              <a:buNone/>
              <a:defRPr sz="4300" b="1">
                <a:solidFill>
                  <a:srgbClr val="007AC9"/>
                </a:solidFill>
              </a:defRPr>
            </a:lvl1pPr>
            <a:lvl2pPr marL="516062" indent="0">
              <a:buNone/>
              <a:defRPr b="1">
                <a:solidFill>
                  <a:srgbClr val="007AC9"/>
                </a:solidFill>
              </a:defRPr>
            </a:lvl2pPr>
            <a:lvl3pPr marL="926413" indent="0">
              <a:buNone/>
              <a:defRPr b="1">
                <a:solidFill>
                  <a:srgbClr val="007AC9"/>
                </a:solidFill>
              </a:defRPr>
            </a:lvl3pPr>
            <a:lvl4pPr marL="1358227" indent="0">
              <a:buNone/>
              <a:defRPr b="1">
                <a:solidFill>
                  <a:srgbClr val="007AC9"/>
                </a:solidFill>
              </a:defRPr>
            </a:lvl4pPr>
            <a:lvl5pPr marL="1790022" indent="0">
              <a:buNone/>
              <a:defRPr b="1">
                <a:solidFill>
                  <a:srgbClr val="007AC9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7939972" y="3631419"/>
            <a:ext cx="245847" cy="615321"/>
          </a:xfrm>
          <a:prstGeom prst="rect">
            <a:avLst/>
          </a:prstGeom>
          <a:noFill/>
        </p:spPr>
        <p:txBody>
          <a:bodyPr wrap="none" lIns="121348" tIns="60673" rIns="121348" bIns="60673" rtlCol="0">
            <a:spAutoFit/>
          </a:bodyPr>
          <a:lstStyle/>
          <a:p>
            <a:pPr defTabSz="1213176"/>
            <a:endParaRPr lang="en-US" sz="3200" dirty="0">
              <a:solidFill>
                <a:srgbClr val="4D4F53"/>
              </a:solidFill>
              <a:latin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189" y="3191545"/>
            <a:ext cx="5184739" cy="500064"/>
          </a:xfrm>
          <a:prstGeom prst="rect">
            <a:avLst/>
          </a:prstGeom>
        </p:spPr>
      </p:pic>
      <p:pic>
        <p:nvPicPr>
          <p:cNvPr id="25" name="Picture 24" descr="Equation_1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04" y="4243635"/>
            <a:ext cx="2412007" cy="269108"/>
          </a:xfrm>
          <a:prstGeom prst="rect">
            <a:avLst/>
          </a:prstGeom>
        </p:spPr>
      </p:pic>
      <p:pic>
        <p:nvPicPr>
          <p:cNvPr id="26" name="Picture 25" descr="Equation_1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21" y="5672671"/>
            <a:ext cx="1215227" cy="318380"/>
          </a:xfrm>
          <a:prstGeom prst="rect">
            <a:avLst/>
          </a:prstGeom>
        </p:spPr>
      </p:pic>
      <p:pic>
        <p:nvPicPr>
          <p:cNvPr id="29" name="Picture 28" descr="Equation_12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776" y="4193081"/>
            <a:ext cx="1556309" cy="759923"/>
          </a:xfrm>
          <a:prstGeom prst="rect">
            <a:avLst/>
          </a:prstGeom>
        </p:spPr>
      </p:pic>
      <p:pic>
        <p:nvPicPr>
          <p:cNvPr id="30" name="Picture 29" descr="Equation_2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179" y="4994611"/>
            <a:ext cx="2442712" cy="306956"/>
          </a:xfrm>
          <a:prstGeom prst="rect">
            <a:avLst/>
          </a:prstGeom>
        </p:spPr>
      </p:pic>
      <p:pic>
        <p:nvPicPr>
          <p:cNvPr id="31" name="Picture 30" descr="Equation_13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407" y="5698546"/>
            <a:ext cx="3382325" cy="334289"/>
          </a:xfrm>
          <a:prstGeom prst="rect">
            <a:avLst/>
          </a:prstGeom>
        </p:spPr>
      </p:pic>
      <p:pic>
        <p:nvPicPr>
          <p:cNvPr id="32" name="Picture 31" descr="Equation_3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657" y="4959881"/>
            <a:ext cx="2402968" cy="418643"/>
          </a:xfrm>
          <a:prstGeom prst="rect">
            <a:avLst/>
          </a:prstGeom>
        </p:spPr>
      </p:pic>
      <p:pic>
        <p:nvPicPr>
          <p:cNvPr id="33" name="Picture 32" descr="Equation_1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592" y="5741451"/>
            <a:ext cx="2543365" cy="250116"/>
          </a:xfrm>
          <a:prstGeom prst="rect">
            <a:avLst/>
          </a:prstGeom>
        </p:spPr>
      </p:pic>
      <p:pic>
        <p:nvPicPr>
          <p:cNvPr id="34" name="Picture 33" descr="Equation_5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596" y="4191967"/>
            <a:ext cx="2401117" cy="351900"/>
          </a:xfrm>
          <a:prstGeom prst="rect">
            <a:avLst/>
          </a:prstGeom>
        </p:spPr>
      </p:pic>
      <p:pic>
        <p:nvPicPr>
          <p:cNvPr id="35" name="Picture 34" descr="Equation_1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264" y="2583387"/>
            <a:ext cx="2543365" cy="250116"/>
          </a:xfrm>
          <a:prstGeom prst="rect">
            <a:avLst/>
          </a:prstGeom>
        </p:spPr>
      </p:pic>
      <p:pic>
        <p:nvPicPr>
          <p:cNvPr id="50" name="Picture 49" descr="Equation_2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57" y="405679"/>
            <a:ext cx="2442712" cy="306956"/>
          </a:xfrm>
          <a:prstGeom prst="rect">
            <a:avLst/>
          </a:prstGeom>
        </p:spPr>
      </p:pic>
      <p:pic>
        <p:nvPicPr>
          <p:cNvPr id="51" name="Picture 50" descr="Equation_3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499" y="506413"/>
            <a:ext cx="2402968" cy="418643"/>
          </a:xfrm>
          <a:prstGeom prst="rect">
            <a:avLst/>
          </a:prstGeom>
        </p:spPr>
      </p:pic>
      <p:pic>
        <p:nvPicPr>
          <p:cNvPr id="52" name="Picture 51" descr="Equation_4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29" y="2484091"/>
            <a:ext cx="2750659" cy="319784"/>
          </a:xfrm>
          <a:prstGeom prst="rect">
            <a:avLst/>
          </a:prstGeom>
        </p:spPr>
      </p:pic>
      <p:pic>
        <p:nvPicPr>
          <p:cNvPr id="53" name="Picture 52" descr="Equation_5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369" y="357129"/>
            <a:ext cx="2739787" cy="401535"/>
          </a:xfrm>
          <a:prstGeom prst="rect">
            <a:avLst/>
          </a:prstGeom>
        </p:spPr>
      </p:pic>
      <p:pic>
        <p:nvPicPr>
          <p:cNvPr id="54" name="Picture 53" descr="Equation_6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953" y="1391259"/>
            <a:ext cx="2330739" cy="731772"/>
          </a:xfrm>
          <a:prstGeom prst="rect">
            <a:avLst/>
          </a:prstGeom>
        </p:spPr>
      </p:pic>
      <p:pic>
        <p:nvPicPr>
          <p:cNvPr id="55" name="Picture 54" descr="Equation_7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552" y="1984209"/>
            <a:ext cx="2462541" cy="292376"/>
          </a:xfrm>
          <a:prstGeom prst="rect">
            <a:avLst/>
          </a:prstGeom>
        </p:spPr>
      </p:pic>
      <p:pic>
        <p:nvPicPr>
          <p:cNvPr id="56" name="Picture 55" descr="Equation_8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648" y="1152391"/>
            <a:ext cx="2286021" cy="449524"/>
          </a:xfrm>
          <a:prstGeom prst="rect">
            <a:avLst/>
          </a:prstGeom>
        </p:spPr>
      </p:pic>
      <p:pic>
        <p:nvPicPr>
          <p:cNvPr id="57" name="Picture 56" descr="Equation_9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721" y="838169"/>
            <a:ext cx="2723771" cy="88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6408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F+B r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pic>
        <p:nvPicPr>
          <p:cNvPr id="13" name="Picture 12" descr="AL_20120803_ecolab_fb_outlined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" y="194942"/>
            <a:ext cx="3428060" cy="596053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897482" y="1118081"/>
            <a:ext cx="9159051" cy="45719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7552" y="235573"/>
            <a:ext cx="8786519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897481" y="1527343"/>
            <a:ext cx="8926219" cy="4645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83294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Nalco r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897482" y="1118081"/>
            <a:ext cx="9159051" cy="45719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7552" y="235573"/>
            <a:ext cx="8786519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897481" y="1527343"/>
            <a:ext cx="8926219" cy="4645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L_20120711_eco_hospital_0378_NV_outlined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85" y="220248"/>
            <a:ext cx="3107227" cy="59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1821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Institutional r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897482" y="1118081"/>
            <a:ext cx="9159051" cy="45719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348" tIns="60673" rIns="121348" bIns="60673" rtlCol="0" anchor="ctr"/>
          <a:lstStyle/>
          <a:p>
            <a:pPr algn="ctr" defTabSz="1213176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7552" y="235573"/>
            <a:ext cx="8786519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897481" y="1527343"/>
            <a:ext cx="8926219" cy="4645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ssociate-photos-0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8730" y="-24900"/>
            <a:ext cx="354153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9410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235573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2358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3" y="235573"/>
            <a:ext cx="11379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5743" tIns="0" rIns="135743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527343"/>
            <a:ext cx="113792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5743" tIns="67988" rIns="135743" bIns="67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2"/>
            <a:ext cx="2844800" cy="365125"/>
          </a:xfrm>
          <a:prstGeom prst="rect">
            <a:avLst/>
          </a:prstGeom>
        </p:spPr>
        <p:txBody>
          <a:bodyPr vert="horz" lIns="121348" tIns="60673" rIns="121348" bIns="6067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3176"/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  <a:latin typeface="Arial"/>
              </a:rPr>
              <a:pPr defTabSz="1213176"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482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>
    <p:fade/>
  </p:transition>
  <p:hf hdr="0" ftr="0" dt="0"/>
  <p:txStyles>
    <p:titleStyle>
      <a:lvl1pPr algn="l" defTabSz="1358227" rtl="0" eaLnBrk="0" fontAlgn="base" hangingPunct="0">
        <a:lnSpc>
          <a:spcPts val="3999"/>
        </a:lnSpc>
        <a:spcBef>
          <a:spcPct val="0"/>
        </a:spcBef>
        <a:spcAft>
          <a:spcPct val="0"/>
        </a:spcAft>
        <a:defRPr sz="3700" b="1">
          <a:solidFill>
            <a:srgbClr val="007AC9"/>
          </a:solidFill>
          <a:latin typeface="+mj-lt"/>
          <a:ea typeface="+mj-ea"/>
          <a:cs typeface="+mj-cs"/>
        </a:defRPr>
      </a:lvl1pPr>
      <a:lvl2pPr algn="l" defTabSz="1358227" rtl="0" eaLnBrk="0" fontAlgn="base" hangingPunct="0">
        <a:lnSpc>
          <a:spcPts val="3999"/>
        </a:lnSpc>
        <a:spcBef>
          <a:spcPct val="0"/>
        </a:spcBef>
        <a:spcAft>
          <a:spcPct val="0"/>
        </a:spcAft>
        <a:defRPr sz="43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2pPr>
      <a:lvl3pPr algn="l" defTabSz="1358227" rtl="0" eaLnBrk="0" fontAlgn="base" hangingPunct="0">
        <a:lnSpc>
          <a:spcPts val="3999"/>
        </a:lnSpc>
        <a:spcBef>
          <a:spcPct val="0"/>
        </a:spcBef>
        <a:spcAft>
          <a:spcPct val="0"/>
        </a:spcAft>
        <a:defRPr sz="43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3pPr>
      <a:lvl4pPr algn="l" defTabSz="1358227" rtl="0" eaLnBrk="0" fontAlgn="base" hangingPunct="0">
        <a:lnSpc>
          <a:spcPts val="3999"/>
        </a:lnSpc>
        <a:spcBef>
          <a:spcPct val="0"/>
        </a:spcBef>
        <a:spcAft>
          <a:spcPct val="0"/>
        </a:spcAft>
        <a:defRPr sz="43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4pPr>
      <a:lvl5pPr algn="l" defTabSz="1358227" rtl="0" eaLnBrk="0" fontAlgn="base" hangingPunct="0">
        <a:lnSpc>
          <a:spcPts val="3999"/>
        </a:lnSpc>
        <a:spcBef>
          <a:spcPct val="0"/>
        </a:spcBef>
        <a:spcAft>
          <a:spcPct val="0"/>
        </a:spcAft>
        <a:defRPr sz="43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5pPr>
      <a:lvl6pPr marL="606350" algn="l" defTabSz="1358227" rtl="0" eaLnBrk="0" fontAlgn="base" hangingPunct="0">
        <a:spcBef>
          <a:spcPct val="0"/>
        </a:spcBef>
        <a:spcAft>
          <a:spcPct val="0"/>
        </a:spcAft>
        <a:defRPr sz="4800">
          <a:solidFill>
            <a:srgbClr val="007AC9"/>
          </a:solidFill>
          <a:latin typeface="Arial" pitchFamily="34" charset="0"/>
          <a:ea typeface="ＭＳ Ｐゴシック" pitchFamily="34" charset="-128"/>
        </a:defRPr>
      </a:lvl6pPr>
      <a:lvl7pPr marL="1212974" algn="l" defTabSz="1358227" rtl="0" eaLnBrk="0" fontAlgn="base" hangingPunct="0">
        <a:spcBef>
          <a:spcPct val="0"/>
        </a:spcBef>
        <a:spcAft>
          <a:spcPct val="0"/>
        </a:spcAft>
        <a:defRPr sz="4800">
          <a:solidFill>
            <a:srgbClr val="007AC9"/>
          </a:solidFill>
          <a:latin typeface="Arial" pitchFamily="34" charset="0"/>
          <a:ea typeface="ＭＳ Ｐゴシック" pitchFamily="34" charset="-128"/>
        </a:defRPr>
      </a:lvl7pPr>
      <a:lvl8pPr marL="1819407" algn="l" defTabSz="1358227" rtl="0" eaLnBrk="0" fontAlgn="base" hangingPunct="0">
        <a:spcBef>
          <a:spcPct val="0"/>
        </a:spcBef>
        <a:spcAft>
          <a:spcPct val="0"/>
        </a:spcAft>
        <a:defRPr sz="4800">
          <a:solidFill>
            <a:srgbClr val="007AC9"/>
          </a:solidFill>
          <a:latin typeface="Arial" pitchFamily="34" charset="0"/>
          <a:ea typeface="ＭＳ Ｐゴシック" pitchFamily="34" charset="-128"/>
        </a:defRPr>
      </a:lvl8pPr>
      <a:lvl9pPr marL="2425946" algn="l" defTabSz="1358227" rtl="0" eaLnBrk="0" fontAlgn="base" hangingPunct="0">
        <a:spcBef>
          <a:spcPct val="0"/>
        </a:spcBef>
        <a:spcAft>
          <a:spcPct val="0"/>
        </a:spcAft>
        <a:defRPr sz="4800">
          <a:solidFill>
            <a:srgbClr val="007AC9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5445" indent="-345445" algn="l" defTabSz="1358227" rtl="0" eaLnBrk="0" fontAlgn="base" hangingPunct="0">
        <a:lnSpc>
          <a:spcPct val="90000"/>
        </a:lnSpc>
        <a:spcBef>
          <a:spcPct val="50000"/>
        </a:spcBef>
        <a:spcAft>
          <a:spcPct val="20000"/>
        </a:spcAft>
        <a:buClr>
          <a:srgbClr val="007AC9"/>
        </a:buClr>
        <a:buSzPct val="70000"/>
        <a:buFont typeface="Wingdings 3" pitchFamily="18" charset="2"/>
        <a:buChar char="y"/>
        <a:defRPr sz="3200">
          <a:solidFill>
            <a:srgbClr val="4D4F53"/>
          </a:solidFill>
          <a:latin typeface="+mn-lt"/>
          <a:ea typeface="+mn-ea"/>
          <a:cs typeface="+mn-cs"/>
        </a:defRPr>
      </a:lvl1pPr>
      <a:lvl2pPr marL="753885" indent="-237943" algn="l" defTabSz="1358227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buClr>
          <a:srgbClr val="007AC9"/>
        </a:buClr>
        <a:buFont typeface="Wingdings" pitchFamily="2" charset="2"/>
        <a:buChar char="§"/>
        <a:defRPr sz="2700">
          <a:solidFill>
            <a:srgbClr val="4D4F53"/>
          </a:solidFill>
          <a:latin typeface="+mn-lt"/>
          <a:ea typeface="+mn-ea"/>
        </a:defRPr>
      </a:lvl2pPr>
      <a:lvl3pPr marL="1187700" indent="-261073" algn="l" defTabSz="1358227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Arial" pitchFamily="34" charset="0"/>
        <a:buChar char="-"/>
        <a:defRPr sz="2300">
          <a:solidFill>
            <a:srgbClr val="4D4F53"/>
          </a:solidFill>
          <a:latin typeface="+mn-lt"/>
          <a:ea typeface="+mn-ea"/>
        </a:defRPr>
      </a:lvl3pPr>
      <a:lvl4pPr marL="1619406" indent="-261073" algn="l" defTabSz="1358227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</a:defRPr>
      </a:lvl4pPr>
      <a:lvl5pPr marL="2048783" indent="-259062" algn="l" defTabSz="1358227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</a:defRPr>
      </a:lvl5pPr>
      <a:lvl6pPr marL="2655356" indent="-259062" algn="l" defTabSz="1358227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</a:defRPr>
      </a:lvl6pPr>
      <a:lvl7pPr marL="3261846" indent="-259062" algn="l" defTabSz="1358227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</a:defRPr>
      </a:lvl7pPr>
      <a:lvl8pPr marL="3868386" indent="-259062" algn="l" defTabSz="1358227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</a:defRPr>
      </a:lvl8pPr>
      <a:lvl9pPr marL="4474712" indent="-259062" algn="l" defTabSz="1358227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212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350" algn="l" defTabSz="1212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2974" algn="l" defTabSz="1212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9407" algn="l" defTabSz="1212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5946" algn="l" defTabSz="1212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2271" algn="l" defTabSz="1212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8710" algn="l" defTabSz="1212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5215" algn="l" defTabSz="1212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1651" algn="l" defTabSz="1212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F496AE0-C909-4A18-901A-F0C0D074F732}"/>
              </a:ext>
            </a:extLst>
          </p:cNvPr>
          <p:cNvSpPr txBox="1">
            <a:spLocks/>
          </p:cNvSpPr>
          <p:nvPr/>
        </p:nvSpPr>
        <p:spPr bwMode="auto">
          <a:xfrm>
            <a:off x="162423" y="1198522"/>
            <a:ext cx="8194496" cy="366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5743" tIns="67988" rIns="135743" bIns="67988" numCol="1" anchor="t" anchorCtr="0" compatLnSpc="1">
            <a:prstTxWarp prst="textNoShape">
              <a:avLst/>
            </a:prstTxWarp>
          </a:bodyPr>
          <a:lstStyle>
            <a:lvl1pPr marL="345445" indent="-345445" algn="l" defTabSz="1358227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32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753885" indent="-237943" algn="l" defTabSz="135822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700">
                <a:solidFill>
                  <a:srgbClr val="4D4F53"/>
                </a:solidFill>
                <a:latin typeface="+mn-lt"/>
                <a:ea typeface="+mn-ea"/>
              </a:defRPr>
            </a:lvl2pPr>
            <a:lvl3pPr marL="1187700" indent="-261073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2300">
                <a:solidFill>
                  <a:srgbClr val="4D4F53"/>
                </a:solidFill>
                <a:latin typeface="+mn-lt"/>
                <a:ea typeface="+mn-ea"/>
              </a:defRPr>
            </a:lvl3pPr>
            <a:lvl4pPr marL="1619406" indent="-261073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4pPr>
            <a:lvl5pPr marL="2048783" indent="-259062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5pPr>
            <a:lvl6pPr marL="2655356" indent="-259062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6pPr>
            <a:lvl7pPr marL="3261846" indent="-259062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7pPr>
            <a:lvl8pPr marL="3868386" indent="-259062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8pPr>
            <a:lvl9pPr marL="4474712" indent="-259062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345445" marR="0" lvl="0" indent="-345445" algn="l" defTabSz="1358227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Educational opportunity for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employee’s dependent children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trade, technical, vocational or traditional university programs</a:t>
            </a:r>
          </a:p>
          <a:p>
            <a:pPr marL="345445" marR="0" lvl="0" indent="-345445" algn="l" defTabSz="1358227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 opens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October 2024,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Submission deadline: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 February 2025</a:t>
            </a:r>
          </a:p>
          <a:p>
            <a:pPr marL="345445" marR="0" lvl="0" indent="-345445" algn="l" defTabSz="1358227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 program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all eligible employees (with one year of service as of 20 April 2025)</a:t>
            </a:r>
          </a:p>
          <a:p>
            <a:pPr marL="345445" marR="0" lvl="0" indent="-345445" algn="l" defTabSz="1358227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Assistance ranges from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$2,000 – $10,000(USD)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282941" y="13494"/>
            <a:ext cx="11802979" cy="1116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</a:rPr>
              <a:t>Academic Assistance Program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2D3613-4DB8-4659-AA75-CF2DDCD648E3}"/>
              </a:ext>
            </a:extLst>
          </p:cNvPr>
          <p:cNvCxnSpPr>
            <a:cxnSpLocks/>
          </p:cNvCxnSpPr>
          <p:nvPr/>
        </p:nvCxnSpPr>
        <p:spPr>
          <a:xfrm>
            <a:off x="0" y="997664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086579-7B2E-459A-ADEC-2158535DA84E}"/>
              </a:ext>
            </a:extLst>
          </p:cNvPr>
          <p:cNvCxnSpPr>
            <a:cxnSpLocks/>
          </p:cNvCxnSpPr>
          <p:nvPr/>
        </p:nvCxnSpPr>
        <p:spPr>
          <a:xfrm flipV="1">
            <a:off x="8380518" y="1129506"/>
            <a:ext cx="0" cy="299177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F9724E-42CF-4B25-868E-C6BDD4420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5088" y="6327303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40817-A980-6F4C-818E-1928CB61A1F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D4F53">
                    <a:tint val="75000"/>
                  </a:srgb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D4F53">
                  <a:tint val="75000"/>
                </a:srgbClr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95832A8D-BBDD-412E-88A4-28B980359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21"/>
          <a:stretch/>
        </p:blipFill>
        <p:spPr bwMode="auto">
          <a:xfrm>
            <a:off x="8404118" y="1240362"/>
            <a:ext cx="3767888" cy="2781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FC81D944-4D22-4903-86F7-B74EBE50D3BE}"/>
              </a:ext>
            </a:extLst>
          </p:cNvPr>
          <p:cNvSpPr txBox="1"/>
          <p:nvPr/>
        </p:nvSpPr>
        <p:spPr>
          <a:xfrm>
            <a:off x="4790464" y="6374957"/>
            <a:ext cx="581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5-Year Distribution History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C4102C-B186-4011-9FCC-1BCF53818A66}"/>
              </a:ext>
            </a:extLst>
          </p:cNvPr>
          <p:cNvCxnSpPr>
            <a:cxnSpLocks/>
          </p:cNvCxnSpPr>
          <p:nvPr/>
        </p:nvCxnSpPr>
        <p:spPr>
          <a:xfrm flipV="1">
            <a:off x="186021" y="4149382"/>
            <a:ext cx="11576892" cy="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F6BDEC4B-3AF3-41B7-8EAA-F745223C92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350636"/>
              </p:ext>
            </p:extLst>
          </p:nvPr>
        </p:nvGraphicFramePr>
        <p:xfrm>
          <a:off x="1684861" y="4362232"/>
          <a:ext cx="8194496" cy="1836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D3159A0F-FA32-254B-84B5-51FAFF0B0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02" y="6095617"/>
            <a:ext cx="2520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1170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F496AE0-C909-4A18-901A-F0C0D074F732}"/>
              </a:ext>
            </a:extLst>
          </p:cNvPr>
          <p:cNvSpPr txBox="1">
            <a:spLocks/>
          </p:cNvSpPr>
          <p:nvPr/>
        </p:nvSpPr>
        <p:spPr bwMode="auto">
          <a:xfrm>
            <a:off x="143665" y="1446836"/>
            <a:ext cx="6283012" cy="512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5743" tIns="67988" rIns="135743" bIns="67988" numCol="1" anchor="t" anchorCtr="0" compatLnSpc="1">
            <a:prstTxWarp prst="textNoShape">
              <a:avLst/>
            </a:prstTxWarp>
          </a:bodyPr>
          <a:lstStyle>
            <a:lvl1pPr marL="345445" indent="-345445" algn="l" defTabSz="1358227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32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753885" indent="-237943" algn="l" defTabSz="135822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700">
                <a:solidFill>
                  <a:srgbClr val="4D4F53"/>
                </a:solidFill>
                <a:latin typeface="+mn-lt"/>
                <a:ea typeface="+mn-ea"/>
              </a:defRPr>
            </a:lvl2pPr>
            <a:lvl3pPr marL="1187700" indent="-261073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2300">
                <a:solidFill>
                  <a:srgbClr val="4D4F53"/>
                </a:solidFill>
                <a:latin typeface="+mn-lt"/>
                <a:ea typeface="+mn-ea"/>
              </a:defRPr>
            </a:lvl3pPr>
            <a:lvl4pPr marL="1619406" indent="-261073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4pPr>
            <a:lvl5pPr marL="2048783" indent="-259062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5pPr>
            <a:lvl6pPr marL="2655356" indent="-259062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6pPr>
            <a:lvl7pPr marL="3261846" indent="-259062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7pPr>
            <a:lvl8pPr marL="3868386" indent="-259062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8pPr>
            <a:lvl9pPr marL="4474712" indent="-259062" algn="l" defTabSz="1358227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345445" marR="0" lvl="0" indent="-345445" algn="l" defTabSz="1358227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number of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applications received dictates the total number of awards received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(1 out of 4 rule)</a:t>
            </a:r>
          </a:p>
          <a:p>
            <a:pPr marL="345445" marR="0" lvl="0" indent="-345445" algn="l" defTabSz="1358227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least 10 awards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are provided to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trade, technical and vocational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students applicants. Those applicants are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evaluated separately.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 is keep increasing awards in this category.</a:t>
            </a:r>
          </a:p>
          <a:p>
            <a:pPr marL="345445" marR="0" lvl="0" indent="-345445" algn="l" defTabSz="1358227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last 10 years, program has helped over 3,500 students with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 US $17million in assistance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345445" marR="0" lvl="0" indent="-345445" algn="l" defTabSz="1358227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Award renewal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opportunities available – up to four years.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282941" y="13494"/>
            <a:ext cx="11802979" cy="1116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</a:rPr>
              <a:t>Academic Assistance Program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2D3613-4DB8-4659-AA75-CF2DDCD648E3}"/>
              </a:ext>
            </a:extLst>
          </p:cNvPr>
          <p:cNvCxnSpPr>
            <a:cxnSpLocks/>
          </p:cNvCxnSpPr>
          <p:nvPr/>
        </p:nvCxnSpPr>
        <p:spPr>
          <a:xfrm>
            <a:off x="0" y="1034240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086579-7B2E-459A-ADEC-2158535DA84E}"/>
              </a:ext>
            </a:extLst>
          </p:cNvPr>
          <p:cNvCxnSpPr>
            <a:cxnSpLocks/>
          </p:cNvCxnSpPr>
          <p:nvPr/>
        </p:nvCxnSpPr>
        <p:spPr>
          <a:xfrm flipV="1">
            <a:off x="6669995" y="1360772"/>
            <a:ext cx="0" cy="527888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F142CC2A-60D4-49DF-9C2C-73F66ABF0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01"/>
          <a:stretch/>
        </p:blipFill>
        <p:spPr bwMode="auto">
          <a:xfrm>
            <a:off x="6732138" y="1987922"/>
            <a:ext cx="5316197" cy="402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82FC2A5-0AC9-C318-D094-AB3CFF54B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1" y="5823760"/>
            <a:ext cx="2520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9213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576" y="91609"/>
            <a:ext cx="11379200" cy="1001841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accent1"/>
                </a:solidFill>
              </a:rPr>
              <a:t>How Students </a:t>
            </a:r>
            <a:r>
              <a:rPr lang="en-US" sz="2800" dirty="0">
                <a:solidFill>
                  <a:schemeClr val="accent1"/>
                </a:solidFill>
              </a:rPr>
              <a:t>C</a:t>
            </a:r>
            <a:r>
              <a:rPr lang="en-US" sz="2800" b="1" dirty="0">
                <a:solidFill>
                  <a:schemeClr val="accent1"/>
                </a:solidFill>
              </a:rPr>
              <a:t>an </a:t>
            </a:r>
            <a:r>
              <a:rPr lang="en-US" sz="2800" dirty="0">
                <a:solidFill>
                  <a:schemeClr val="accent1"/>
                </a:solidFill>
              </a:rPr>
              <a:t>A</a:t>
            </a:r>
            <a:r>
              <a:rPr lang="en-US" sz="2800" b="1" dirty="0">
                <a:solidFill>
                  <a:schemeClr val="accent1"/>
                </a:solidFill>
              </a:rPr>
              <a:t>pply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D3D8EF-79E7-4186-9F0C-6B49C598BABC}"/>
              </a:ext>
            </a:extLst>
          </p:cNvPr>
          <p:cNvCxnSpPr/>
          <p:nvPr/>
        </p:nvCxnSpPr>
        <p:spPr>
          <a:xfrm>
            <a:off x="-63597" y="896454"/>
            <a:ext cx="1249605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E87BC2-A412-4618-9BBE-F4288A2E4A19}"/>
              </a:ext>
            </a:extLst>
          </p:cNvPr>
          <p:cNvCxnSpPr>
            <a:cxnSpLocks/>
          </p:cNvCxnSpPr>
          <p:nvPr/>
        </p:nvCxnSpPr>
        <p:spPr>
          <a:xfrm flipV="1">
            <a:off x="6106116" y="1676274"/>
            <a:ext cx="0" cy="527888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FD222A1C-57B3-4FC4-AF35-AB3D8266C8E5}"/>
              </a:ext>
            </a:extLst>
          </p:cNvPr>
          <p:cNvSpPr>
            <a:spLocks noChangeAspect="1"/>
          </p:cNvSpPr>
          <p:nvPr/>
        </p:nvSpPr>
        <p:spPr>
          <a:xfrm>
            <a:off x="623478" y="1438576"/>
            <a:ext cx="51196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F942C1-A41E-491D-883D-60B60C79F0FF}"/>
              </a:ext>
            </a:extLst>
          </p:cNvPr>
          <p:cNvSpPr>
            <a:spLocks noChangeAspect="1"/>
          </p:cNvSpPr>
          <p:nvPr/>
        </p:nvSpPr>
        <p:spPr>
          <a:xfrm>
            <a:off x="623478" y="2562449"/>
            <a:ext cx="51196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03FF3C-A6A4-4636-BE58-847A66301701}"/>
              </a:ext>
            </a:extLst>
          </p:cNvPr>
          <p:cNvSpPr>
            <a:spLocks noChangeAspect="1"/>
          </p:cNvSpPr>
          <p:nvPr/>
        </p:nvSpPr>
        <p:spPr>
          <a:xfrm>
            <a:off x="623478" y="3678484"/>
            <a:ext cx="51196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36AD8D-AB92-40E7-8B32-BD1DFBB4DA6A}"/>
              </a:ext>
            </a:extLst>
          </p:cNvPr>
          <p:cNvSpPr txBox="1"/>
          <p:nvPr/>
        </p:nvSpPr>
        <p:spPr>
          <a:xfrm>
            <a:off x="1387303" y="1426957"/>
            <a:ext cx="4355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Visit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the Ida Koran Trust’s website: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IdaKoran.com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352F7E-6685-4990-94DD-CE43D94495B7}"/>
              </a:ext>
            </a:extLst>
          </p:cNvPr>
          <p:cNvSpPr txBox="1"/>
          <p:nvPr/>
        </p:nvSpPr>
        <p:spPr>
          <a:xfrm>
            <a:off x="1256559" y="2533867"/>
            <a:ext cx="4355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Navigate to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Academic Assistance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page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52446-EEAD-4578-9168-D5A99BE47403}"/>
              </a:ext>
            </a:extLst>
          </p:cNvPr>
          <p:cNvSpPr txBox="1"/>
          <p:nvPr/>
        </p:nvSpPr>
        <p:spPr>
          <a:xfrm>
            <a:off x="1256559" y="3721971"/>
            <a:ext cx="4355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Click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on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“Apply Now.”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0283C7-A683-4BE5-97EA-4DE36253BB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96442" y="6515020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E7B78-70C7-4B11-A6A1-68EFB602F37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D4F53">
                    <a:tint val="75000"/>
                  </a:srgb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D4F53">
                  <a:tint val="75000"/>
                </a:srgbClr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30643B11-0D59-484C-869B-ABDA83B88097}"/>
              </a:ext>
            </a:extLst>
          </p:cNvPr>
          <p:cNvSpPr/>
          <p:nvPr/>
        </p:nvSpPr>
        <p:spPr>
          <a:xfrm>
            <a:off x="6106116" y="1286360"/>
            <a:ext cx="5330660" cy="717381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TO APPLY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53731BC-3295-4D89-B60E-D358665668D5}"/>
              </a:ext>
            </a:extLst>
          </p:cNvPr>
          <p:cNvSpPr>
            <a:spLocks noChangeAspect="1"/>
          </p:cNvSpPr>
          <p:nvPr/>
        </p:nvSpPr>
        <p:spPr>
          <a:xfrm>
            <a:off x="623478" y="4725032"/>
            <a:ext cx="511960" cy="54864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3FAB25-56FB-4744-A73D-7541BED8E2CE}"/>
              </a:ext>
            </a:extLst>
          </p:cNvPr>
          <p:cNvSpPr txBox="1"/>
          <p:nvPr/>
        </p:nvSpPr>
        <p:spPr>
          <a:xfrm>
            <a:off x="1256559" y="4597117"/>
            <a:ext cx="4355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Student create User ID &amp; Password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F53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and complete all fields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69450A-8462-220C-52A2-6882692CB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8" y="5988971"/>
            <a:ext cx="25209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B44DE5-9CC1-EC1A-CAEC-22E2EDED1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256" y="2468700"/>
            <a:ext cx="5236385" cy="313602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62DE5BFC-E2A3-252D-FC85-23BD853512D2}"/>
              </a:ext>
            </a:extLst>
          </p:cNvPr>
          <p:cNvSpPr/>
          <p:nvPr/>
        </p:nvSpPr>
        <p:spPr>
          <a:xfrm>
            <a:off x="9471576" y="2334718"/>
            <a:ext cx="914627" cy="650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2288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5_Ecolab_new_master_1">
  <a:themeElements>
    <a:clrScheme name="ECOLAB">
      <a:dk1>
        <a:srgbClr val="4D4F53"/>
      </a:dk1>
      <a:lt1>
        <a:srgbClr val="FFFFFF"/>
      </a:lt1>
      <a:dk2>
        <a:srgbClr val="005172"/>
      </a:dk2>
      <a:lt2>
        <a:srgbClr val="ADAFAF"/>
      </a:lt2>
      <a:accent1>
        <a:srgbClr val="007AC9"/>
      </a:accent1>
      <a:accent2>
        <a:srgbClr val="5EB6E4"/>
      </a:accent2>
      <a:accent3>
        <a:srgbClr val="E17000"/>
      </a:accent3>
      <a:accent4>
        <a:srgbClr val="5B8F22"/>
      </a:accent4>
      <a:accent5>
        <a:srgbClr val="275E37"/>
      </a:accent5>
      <a:accent6>
        <a:srgbClr val="616365"/>
      </a:accent6>
      <a:hlink>
        <a:srgbClr val="007AC9"/>
      </a:hlink>
      <a:folHlink>
        <a:srgbClr val="EEAF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lson 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3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58A618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B4D0AB"/>
        </a:accent5>
        <a:accent6>
          <a:srgbClr val="39569E"/>
        </a:accent6>
        <a:hlink>
          <a:srgbClr val="EEAF00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4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7AC9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BEE1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5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99CC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CAE2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6">
        <a:dk1>
          <a:srgbClr val="4D4F53"/>
        </a:dk1>
        <a:lt1>
          <a:srgbClr val="FFFFFF"/>
        </a:lt1>
        <a:dk2>
          <a:srgbClr val="007AC9"/>
        </a:dk2>
        <a:lt2>
          <a:srgbClr val="000000"/>
        </a:lt2>
        <a:accent1>
          <a:srgbClr val="007AC9"/>
        </a:accent1>
        <a:accent2>
          <a:srgbClr val="4D4F53"/>
        </a:accent2>
        <a:accent3>
          <a:srgbClr val="FFFFFF"/>
        </a:accent3>
        <a:accent4>
          <a:srgbClr val="404246"/>
        </a:accent4>
        <a:accent5>
          <a:srgbClr val="AABEE1"/>
        </a:accent5>
        <a:accent6>
          <a:srgbClr val="45474A"/>
        </a:accent6>
        <a:hlink>
          <a:srgbClr val="ADAFAF"/>
        </a:hlink>
        <a:folHlink>
          <a:srgbClr val="E00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324</Words>
  <Application>Microsoft Office PowerPoint</Application>
  <PresentationFormat>Widescreen</PresentationFormat>
  <Paragraphs>33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Wingdings</vt:lpstr>
      <vt:lpstr>Wingdings 3</vt:lpstr>
      <vt:lpstr>15_Ecolab_new_master_1</vt:lpstr>
      <vt:lpstr>Academic Assistance Program</vt:lpstr>
      <vt:lpstr>Academic Assistance Program</vt:lpstr>
      <vt:lpstr>How Students Can Apply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Assistance Program</dc:title>
  <dc:creator>Mortensen, Sue</dc:creator>
  <cp:lastModifiedBy>Mortensen, Sue</cp:lastModifiedBy>
  <cp:revision>3</cp:revision>
  <dcterms:created xsi:type="dcterms:W3CDTF">2021-01-28T21:32:57Z</dcterms:created>
  <dcterms:modified xsi:type="dcterms:W3CDTF">2025-05-21T14:27:07Z</dcterms:modified>
</cp:coreProperties>
</file>